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2"/>
  </p:notesMasterIdLst>
  <p:handoutMasterIdLst>
    <p:handoutMasterId r:id="rId23"/>
  </p:handoutMasterIdLst>
  <p:sldIdLst>
    <p:sldId id="258" r:id="rId3"/>
    <p:sldId id="270" r:id="rId4"/>
    <p:sldId id="275" r:id="rId5"/>
    <p:sldId id="260" r:id="rId6"/>
    <p:sldId id="273" r:id="rId7"/>
    <p:sldId id="269" r:id="rId8"/>
    <p:sldId id="262" r:id="rId9"/>
    <p:sldId id="263" r:id="rId10"/>
    <p:sldId id="272" r:id="rId11"/>
    <p:sldId id="264" r:id="rId12"/>
    <p:sldId id="265" r:id="rId13"/>
    <p:sldId id="274" r:id="rId14"/>
    <p:sldId id="276" r:id="rId15"/>
    <p:sldId id="266" r:id="rId16"/>
    <p:sldId id="277" r:id="rId17"/>
    <p:sldId id="267" r:id="rId18"/>
    <p:sldId id="278" r:id="rId19"/>
    <p:sldId id="268" r:id="rId20"/>
    <p:sldId id="271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B57"/>
    <a:srgbClr val="EAE3D0"/>
    <a:srgbClr val="FDCB8F"/>
    <a:srgbClr val="D79470"/>
    <a:srgbClr val="F0D095"/>
    <a:srgbClr val="BA7453"/>
    <a:srgbClr val="BC5F5D"/>
    <a:srgbClr val="FFE2BC"/>
    <a:srgbClr val="F8AD88"/>
    <a:srgbClr val="F15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5" autoAdjust="0"/>
    <p:restoredTop sz="94628" autoAdjust="0"/>
  </p:normalViewPr>
  <p:slideViewPr>
    <p:cSldViewPr>
      <p:cViewPr>
        <p:scale>
          <a:sx n="98" d="100"/>
          <a:sy n="98" d="100"/>
        </p:scale>
        <p:origin x="150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749DA1-B154-4660-B1F9-3E17F2B60675}" type="doc">
      <dgm:prSet loTypeId="urn:microsoft.com/office/officeart/2008/layout/RadialCluster" loCatId="cycle" qsTypeId="urn:microsoft.com/office/officeart/2005/8/quickstyle/simple2" qsCatId="simple" csTypeId="urn:microsoft.com/office/officeart/2005/8/colors/colorful1" csCatId="colorful" phldr="1"/>
      <dgm:spPr/>
    </dgm:pt>
    <dgm:pt modelId="{7005C103-5A46-4D85-92E9-50096395A9A4}">
      <dgm:prSet phldrT="[Text]" custT="1"/>
      <dgm:spPr/>
      <dgm:t>
        <a:bodyPr/>
        <a:lstStyle/>
        <a:p>
          <a:r>
            <a:rPr lang="en-US" sz="2000" b="0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704020202020204" pitchFamily="34" charset="0"/>
              <a:cs typeface="Arial Bold" panose="020B0704020202020204" pitchFamily="34" charset="0"/>
            </a:rPr>
            <a:t>CULTURE</a:t>
          </a:r>
          <a:endParaRPr lang="en-US" sz="2000" b="0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0CE91C17-F2B4-4492-BF9C-D8CE07BBA9DC}" type="parTrans" cxnId="{B3F8BCBA-C621-48FD-9F9A-45465BC30F38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3FC90F61-2567-4C09-89EC-EF53C7A9F970}" type="sibTrans" cxnId="{B3F8BCBA-C621-48FD-9F9A-45465BC30F38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E316300E-C54D-4BD8-AA23-5F38BF52D602}">
      <dgm:prSet phldrT="[Text]" custT="1"/>
      <dgm:spPr/>
      <dgm:t>
        <a:bodyPr/>
        <a:lstStyle/>
        <a:p>
          <a:r>
            <a:rPr lang="en-US" sz="2000" b="0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704020202020204" pitchFamily="34" charset="0"/>
              <a:cs typeface="Arial Bold" panose="020B0704020202020204" pitchFamily="34" charset="0"/>
            </a:rPr>
            <a:t>AUTOMATION</a:t>
          </a:r>
          <a:endParaRPr lang="en-US" sz="2000" b="0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78C64D6C-982B-4726-9D8B-5493F94F94DF}" type="parTrans" cxnId="{A0A182B8-28AD-442B-89D6-48FF80675434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3FB7BC96-1098-4CCF-AACF-A525A2D73F9D}" type="sibTrans" cxnId="{A0A182B8-28AD-442B-89D6-48FF80675434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EAD8C928-FBEA-43EE-8B1F-A27ABD9776DC}">
      <dgm:prSet phldrT="[Text]" custT="1"/>
      <dgm:spPr/>
      <dgm:t>
        <a:bodyPr/>
        <a:lstStyle/>
        <a:p>
          <a:r>
            <a:rPr lang="en-US" sz="2000" b="0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704020202020204" pitchFamily="34" charset="0"/>
              <a:cs typeface="Arial Bold" panose="020B0704020202020204" pitchFamily="34" charset="0"/>
            </a:rPr>
            <a:t>METRICS</a:t>
          </a:r>
          <a:endParaRPr lang="en-US" sz="2000" b="0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BB4FDEEE-E59E-40CB-9D81-106DE847B1DA}" type="parTrans" cxnId="{7992C8C5-1898-4129-AACF-FCF2102D2632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A488CEED-E1DE-4222-A866-17EAF1017C72}" type="sibTrans" cxnId="{7992C8C5-1898-4129-AACF-FCF2102D2632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58E52A14-DCD4-4E67-A032-AD914A5AFEC8}">
      <dgm:prSet phldrT="[Text]" custT="1"/>
      <dgm:spPr/>
      <dgm:t>
        <a:bodyPr/>
        <a:lstStyle/>
        <a:p>
          <a:r>
            <a:rPr lang="en-US" sz="2000" b="0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704020202020204" pitchFamily="34" charset="0"/>
              <a:cs typeface="Arial Bold" panose="020B0704020202020204" pitchFamily="34" charset="0"/>
            </a:rPr>
            <a:t>SHARING</a:t>
          </a:r>
          <a:endParaRPr lang="en-US" sz="2000" b="0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96B66349-A6CD-4530-944F-C83D37C8DB98}" type="parTrans" cxnId="{5EE3A8D2-6B1F-4D94-A6C3-DBD725268D2A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334BBE9F-791C-4651-AD51-78357C59952D}" type="sibTrans" cxnId="{5EE3A8D2-6B1F-4D94-A6C3-DBD725268D2A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D1FF82BC-3985-40CC-BF38-6EFEE459525C}">
      <dgm:prSet phldrT="[Text]"/>
      <dgm:spPr/>
      <dgm:t>
        <a:bodyPr/>
        <a:lstStyle/>
        <a:p>
          <a:r>
            <a:rPr lang="en-US" b="0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704020202020204" pitchFamily="34" charset="0"/>
              <a:cs typeface="Arial Bold" panose="020B0704020202020204" pitchFamily="34" charset="0"/>
            </a:rPr>
            <a:t>DEVOPS</a:t>
          </a:r>
          <a:endParaRPr lang="en-US" b="0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1E38EB90-DC47-48AF-B2AC-04081E5E6CB3}" type="parTrans" cxnId="{2A4BCAAE-00A3-4634-820C-74F97F97F857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C33E7312-F84D-4646-93E6-03752BF56FD7}" type="sibTrans" cxnId="{2A4BCAAE-00A3-4634-820C-74F97F97F857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3CDDBCC2-0251-415B-A061-8C514BA4A7ED}" type="pres">
      <dgm:prSet presAssocID="{A3749DA1-B154-4660-B1F9-3E17F2B6067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580C2EF-C201-4EDF-B517-0712148E8863}" type="pres">
      <dgm:prSet presAssocID="{D1FF82BC-3985-40CC-BF38-6EFEE459525C}" presName="singleCycle" presStyleCnt="0"/>
      <dgm:spPr/>
    </dgm:pt>
    <dgm:pt modelId="{1B79DE41-9ADB-4085-B589-7C295871EAD7}" type="pres">
      <dgm:prSet presAssocID="{D1FF82BC-3985-40CC-BF38-6EFEE459525C}" presName="singleCenter" presStyleLbl="node1" presStyleIdx="0" presStyleCnt="5" custScaleX="129105" custScaleY="62588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D864791C-8932-4C85-AAAD-A2390D152478}" type="pres">
      <dgm:prSet presAssocID="{0CE91C17-F2B4-4492-BF9C-D8CE07BBA9DC}" presName="Name56" presStyleLbl="parChTrans1D2" presStyleIdx="0" presStyleCnt="4"/>
      <dgm:spPr/>
      <dgm:t>
        <a:bodyPr/>
        <a:lstStyle/>
        <a:p>
          <a:endParaRPr lang="en-US"/>
        </a:p>
      </dgm:t>
    </dgm:pt>
    <dgm:pt modelId="{4785E1EB-3CCC-4E05-B408-18B4A965CC28}" type="pres">
      <dgm:prSet presAssocID="{7005C103-5A46-4D85-92E9-50096395A9A4}" presName="text0" presStyleLbl="node1" presStyleIdx="1" presStyleCnt="5" custScaleX="1798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697F0-5B7B-438A-B16E-30270C87B6EE}" type="pres">
      <dgm:prSet presAssocID="{78C64D6C-982B-4726-9D8B-5493F94F94DF}" presName="Name56" presStyleLbl="parChTrans1D2" presStyleIdx="1" presStyleCnt="4"/>
      <dgm:spPr/>
      <dgm:t>
        <a:bodyPr/>
        <a:lstStyle/>
        <a:p>
          <a:endParaRPr lang="en-US"/>
        </a:p>
      </dgm:t>
    </dgm:pt>
    <dgm:pt modelId="{7690B083-D951-4618-B021-226DD522E54E}" type="pres">
      <dgm:prSet presAssocID="{E316300E-C54D-4BD8-AA23-5F38BF52D602}" presName="text0" presStyleLbl="node1" presStyleIdx="2" presStyleCnt="5" custScaleX="179848" custRadScaleRad="138992" custRadScaleInc="1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4B8730-A7E5-41EC-9BEF-5D8CCA20AC5A}" type="pres">
      <dgm:prSet presAssocID="{BB4FDEEE-E59E-40CB-9D81-106DE847B1DA}" presName="Name56" presStyleLbl="parChTrans1D2" presStyleIdx="2" presStyleCnt="4"/>
      <dgm:spPr/>
      <dgm:t>
        <a:bodyPr/>
        <a:lstStyle/>
        <a:p>
          <a:endParaRPr lang="en-US"/>
        </a:p>
      </dgm:t>
    </dgm:pt>
    <dgm:pt modelId="{243D9C32-C233-432D-81B3-669E4DD1EC2D}" type="pres">
      <dgm:prSet presAssocID="{EAD8C928-FBEA-43EE-8B1F-A27ABD9776DC}" presName="text0" presStyleLbl="node1" presStyleIdx="3" presStyleCnt="5" custScaleX="1798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956D12-4632-4140-959F-67449605168B}" type="pres">
      <dgm:prSet presAssocID="{96B66349-A6CD-4530-944F-C83D37C8DB98}" presName="Name56" presStyleLbl="parChTrans1D2" presStyleIdx="3" presStyleCnt="4"/>
      <dgm:spPr/>
      <dgm:t>
        <a:bodyPr/>
        <a:lstStyle/>
        <a:p>
          <a:endParaRPr lang="en-US"/>
        </a:p>
      </dgm:t>
    </dgm:pt>
    <dgm:pt modelId="{A55328F5-B3F2-4650-BC43-F06C804BC428}" type="pres">
      <dgm:prSet presAssocID="{58E52A14-DCD4-4E67-A032-AD914A5AFEC8}" presName="text0" presStyleLbl="node1" presStyleIdx="4" presStyleCnt="5" custScaleX="179848" custRadScaleRad="138991" custRadScaleInc="-1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4EE11C-98D3-4D9B-B56B-DC26B0930277}" type="presOf" srcId="{A3749DA1-B154-4660-B1F9-3E17F2B60675}" destId="{3CDDBCC2-0251-415B-A061-8C514BA4A7ED}" srcOrd="0" destOrd="0" presId="urn:microsoft.com/office/officeart/2008/layout/RadialCluster"/>
    <dgm:cxn modelId="{FD5EA2B2-8A4A-42FB-A85C-029B859F5E2A}" type="presOf" srcId="{BB4FDEEE-E59E-40CB-9D81-106DE847B1DA}" destId="{024B8730-A7E5-41EC-9BEF-5D8CCA20AC5A}" srcOrd="0" destOrd="0" presId="urn:microsoft.com/office/officeart/2008/layout/RadialCluster"/>
    <dgm:cxn modelId="{B3F8BCBA-C621-48FD-9F9A-45465BC30F38}" srcId="{D1FF82BC-3985-40CC-BF38-6EFEE459525C}" destId="{7005C103-5A46-4D85-92E9-50096395A9A4}" srcOrd="0" destOrd="0" parTransId="{0CE91C17-F2B4-4492-BF9C-D8CE07BBA9DC}" sibTransId="{3FC90F61-2567-4C09-89EC-EF53C7A9F970}"/>
    <dgm:cxn modelId="{7992C8C5-1898-4129-AACF-FCF2102D2632}" srcId="{D1FF82BC-3985-40CC-BF38-6EFEE459525C}" destId="{EAD8C928-FBEA-43EE-8B1F-A27ABD9776DC}" srcOrd="2" destOrd="0" parTransId="{BB4FDEEE-E59E-40CB-9D81-106DE847B1DA}" sibTransId="{A488CEED-E1DE-4222-A866-17EAF1017C72}"/>
    <dgm:cxn modelId="{C5B4E72C-3484-4C4D-BDE9-7FCCAFA68E45}" type="presOf" srcId="{0CE91C17-F2B4-4492-BF9C-D8CE07BBA9DC}" destId="{D864791C-8932-4C85-AAAD-A2390D152478}" srcOrd="0" destOrd="0" presId="urn:microsoft.com/office/officeart/2008/layout/RadialCluster"/>
    <dgm:cxn modelId="{EF4ED91E-1DEA-4401-A8BA-EA83A3566B27}" type="presOf" srcId="{78C64D6C-982B-4726-9D8B-5493F94F94DF}" destId="{A07697F0-5B7B-438A-B16E-30270C87B6EE}" srcOrd="0" destOrd="0" presId="urn:microsoft.com/office/officeart/2008/layout/RadialCluster"/>
    <dgm:cxn modelId="{A0A182B8-28AD-442B-89D6-48FF80675434}" srcId="{D1FF82BC-3985-40CC-BF38-6EFEE459525C}" destId="{E316300E-C54D-4BD8-AA23-5F38BF52D602}" srcOrd="1" destOrd="0" parTransId="{78C64D6C-982B-4726-9D8B-5493F94F94DF}" sibTransId="{3FB7BC96-1098-4CCF-AACF-A525A2D73F9D}"/>
    <dgm:cxn modelId="{CF23F736-9AF7-4A33-A563-EB6717C80F10}" type="presOf" srcId="{E316300E-C54D-4BD8-AA23-5F38BF52D602}" destId="{7690B083-D951-4618-B021-226DD522E54E}" srcOrd="0" destOrd="0" presId="urn:microsoft.com/office/officeart/2008/layout/RadialCluster"/>
    <dgm:cxn modelId="{C5E51175-FFBB-411A-9271-69946BFC25A1}" type="presOf" srcId="{EAD8C928-FBEA-43EE-8B1F-A27ABD9776DC}" destId="{243D9C32-C233-432D-81B3-669E4DD1EC2D}" srcOrd="0" destOrd="0" presId="urn:microsoft.com/office/officeart/2008/layout/RadialCluster"/>
    <dgm:cxn modelId="{3B58C4C4-B83B-4D8D-AE02-0A6C576A1356}" type="presOf" srcId="{D1FF82BC-3985-40CC-BF38-6EFEE459525C}" destId="{1B79DE41-9ADB-4085-B589-7C295871EAD7}" srcOrd="0" destOrd="0" presId="urn:microsoft.com/office/officeart/2008/layout/RadialCluster"/>
    <dgm:cxn modelId="{5EE3A8D2-6B1F-4D94-A6C3-DBD725268D2A}" srcId="{D1FF82BC-3985-40CC-BF38-6EFEE459525C}" destId="{58E52A14-DCD4-4E67-A032-AD914A5AFEC8}" srcOrd="3" destOrd="0" parTransId="{96B66349-A6CD-4530-944F-C83D37C8DB98}" sibTransId="{334BBE9F-791C-4651-AD51-78357C59952D}"/>
    <dgm:cxn modelId="{2A4BCAAE-00A3-4634-820C-74F97F97F857}" srcId="{A3749DA1-B154-4660-B1F9-3E17F2B60675}" destId="{D1FF82BC-3985-40CC-BF38-6EFEE459525C}" srcOrd="0" destOrd="0" parTransId="{1E38EB90-DC47-48AF-B2AC-04081E5E6CB3}" sibTransId="{C33E7312-F84D-4646-93E6-03752BF56FD7}"/>
    <dgm:cxn modelId="{BE78EBD6-4D42-44A4-9D91-CB54526388B2}" type="presOf" srcId="{7005C103-5A46-4D85-92E9-50096395A9A4}" destId="{4785E1EB-3CCC-4E05-B408-18B4A965CC28}" srcOrd="0" destOrd="0" presId="urn:microsoft.com/office/officeart/2008/layout/RadialCluster"/>
    <dgm:cxn modelId="{3EF1A0ED-0761-4861-89F1-9DB966AA446B}" type="presOf" srcId="{58E52A14-DCD4-4E67-A032-AD914A5AFEC8}" destId="{A55328F5-B3F2-4650-BC43-F06C804BC428}" srcOrd="0" destOrd="0" presId="urn:microsoft.com/office/officeart/2008/layout/RadialCluster"/>
    <dgm:cxn modelId="{B7F55431-949F-43DB-AAB9-A9260ECDA9D8}" type="presOf" srcId="{96B66349-A6CD-4530-944F-C83D37C8DB98}" destId="{A8956D12-4632-4140-959F-67449605168B}" srcOrd="0" destOrd="0" presId="urn:microsoft.com/office/officeart/2008/layout/RadialCluster"/>
    <dgm:cxn modelId="{AC37527F-A011-4759-87B7-B4A679B2FA60}" type="presParOf" srcId="{3CDDBCC2-0251-415B-A061-8C514BA4A7ED}" destId="{A580C2EF-C201-4EDF-B517-0712148E8863}" srcOrd="0" destOrd="0" presId="urn:microsoft.com/office/officeart/2008/layout/RadialCluster"/>
    <dgm:cxn modelId="{2BFDC11D-3BCA-468C-A130-B34073A5B3CD}" type="presParOf" srcId="{A580C2EF-C201-4EDF-B517-0712148E8863}" destId="{1B79DE41-9ADB-4085-B589-7C295871EAD7}" srcOrd="0" destOrd="0" presId="urn:microsoft.com/office/officeart/2008/layout/RadialCluster"/>
    <dgm:cxn modelId="{E9E89587-6199-4933-99B2-A07A67547D54}" type="presParOf" srcId="{A580C2EF-C201-4EDF-B517-0712148E8863}" destId="{D864791C-8932-4C85-AAAD-A2390D152478}" srcOrd="1" destOrd="0" presId="urn:microsoft.com/office/officeart/2008/layout/RadialCluster"/>
    <dgm:cxn modelId="{44623E7F-C5B3-42C1-A8B7-03D241B3E4C8}" type="presParOf" srcId="{A580C2EF-C201-4EDF-B517-0712148E8863}" destId="{4785E1EB-3CCC-4E05-B408-18B4A965CC28}" srcOrd="2" destOrd="0" presId="urn:microsoft.com/office/officeart/2008/layout/RadialCluster"/>
    <dgm:cxn modelId="{CAFE93C9-99B7-4007-85F8-0D44DF2882E2}" type="presParOf" srcId="{A580C2EF-C201-4EDF-B517-0712148E8863}" destId="{A07697F0-5B7B-438A-B16E-30270C87B6EE}" srcOrd="3" destOrd="0" presId="urn:microsoft.com/office/officeart/2008/layout/RadialCluster"/>
    <dgm:cxn modelId="{0DECAAE5-C18F-49F9-BC7A-9EB1F4124449}" type="presParOf" srcId="{A580C2EF-C201-4EDF-B517-0712148E8863}" destId="{7690B083-D951-4618-B021-226DD522E54E}" srcOrd="4" destOrd="0" presId="urn:microsoft.com/office/officeart/2008/layout/RadialCluster"/>
    <dgm:cxn modelId="{DB20A972-687F-450C-9E1F-A7532F45EF73}" type="presParOf" srcId="{A580C2EF-C201-4EDF-B517-0712148E8863}" destId="{024B8730-A7E5-41EC-9BEF-5D8CCA20AC5A}" srcOrd="5" destOrd="0" presId="urn:microsoft.com/office/officeart/2008/layout/RadialCluster"/>
    <dgm:cxn modelId="{CA5D0CC7-2748-42EC-B7FD-2772ABA4A63D}" type="presParOf" srcId="{A580C2EF-C201-4EDF-B517-0712148E8863}" destId="{243D9C32-C233-432D-81B3-669E4DD1EC2D}" srcOrd="6" destOrd="0" presId="urn:microsoft.com/office/officeart/2008/layout/RadialCluster"/>
    <dgm:cxn modelId="{7C314C77-4123-4919-861D-6FE567C4FA33}" type="presParOf" srcId="{A580C2EF-C201-4EDF-B517-0712148E8863}" destId="{A8956D12-4632-4140-959F-67449605168B}" srcOrd="7" destOrd="0" presId="urn:microsoft.com/office/officeart/2008/layout/RadialCluster"/>
    <dgm:cxn modelId="{A581A89F-617E-4868-942B-5FBDDCA07E23}" type="presParOf" srcId="{A580C2EF-C201-4EDF-B517-0712148E8863}" destId="{A55328F5-B3F2-4650-BC43-F06C804BC428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E7CB14-D271-4411-BF5A-E3511284C883}" type="doc">
      <dgm:prSet loTypeId="urn:microsoft.com/office/officeart/2005/8/layout/process4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2C324D-C94D-4640-8AF2-C73868DBDD80}">
      <dgm:prSet phldrT="[Text]"/>
      <dgm:spPr/>
      <dgm:t>
        <a:bodyPr/>
        <a:lstStyle/>
        <a:p>
          <a:r>
            <a:rPr lang="en-US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Basic</a:t>
          </a:r>
          <a:endParaRPr lang="en-US" spc="0" dirty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D3FB747E-2414-484F-AF8A-0A3665BF7A95}" type="parTrans" cxnId="{215AC720-0126-46A4-B46B-DA0DDDF30F67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BF4CB2F0-22D1-4359-AEB8-2198B553DFB5}" type="sibTrans" cxnId="{215AC720-0126-46A4-B46B-DA0DDDF30F67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E757D330-08C6-431F-A547-8460B34C057D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Source Control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34571F-2BF9-4B5E-8EAB-1913203D91F7}" type="parTrans" cxnId="{7A173A34-F3C9-4D3B-863A-D32F8E12854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E3F87E2D-7FA2-4C6E-86EC-54A3B90CA6B2}" type="sibTrans" cxnId="{7A173A34-F3C9-4D3B-863A-D32F8E12854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8EA8B16F-6459-46F2-9E4D-8744C2606CC9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Branching and Merging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C09075-EE89-4962-8274-8C201725F8B7}" type="parTrans" cxnId="{E3391E36-C846-4876-88E9-F6287E8D717A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DE84E757-8F57-41B5-9FF8-3E0E489AC0A8}" type="sibTrans" cxnId="{E3391E36-C846-4876-88E9-F6287E8D717A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DF855983-EFB7-405F-8125-856247386FF7}">
      <dgm:prSet phldrT="[Text]"/>
      <dgm:spPr/>
      <dgm:t>
        <a:bodyPr/>
        <a:lstStyle/>
        <a:p>
          <a:r>
            <a:rPr lang="en-US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Advanced</a:t>
          </a:r>
          <a:endParaRPr lang="en-US" spc="0" dirty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1C648D55-9EA6-45BD-82DC-609835A4D7E9}" type="parTrans" cxnId="{AC677EDB-10FE-4207-A2A9-DA906BC31AE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4F16CFDE-5291-4D99-8948-90BED4D39A48}" type="sibTrans" cxnId="{AC677EDB-10FE-4207-A2A9-DA906BC31AE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380CBAF5-0DAF-41CE-BAFD-282017CC0B87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Deployment Maturity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7F07AB-7305-4AD7-941D-4A83E38873EE}" type="parTrans" cxnId="{ED6BA2D6-A929-4E95-AF72-2718405284D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7CB241C6-4CC7-4941-A235-A70122F49EFF}" type="sibTrans" cxnId="{ED6BA2D6-A929-4E95-AF72-2718405284D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F635F4D9-52E1-4EC8-8820-BA978BF8D4C7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Agile Project Planning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E04AF8-22CE-4ABF-A3A8-43B16B8A4A7F}" type="parTrans" cxnId="{4AA0813C-CA1B-41DE-A91B-563A5E3A366C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F5A65877-0D8F-4095-941F-BB045D2B4116}" type="sibTrans" cxnId="{4AA0813C-CA1B-41DE-A91B-563A5E3A366C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3D150A94-B2F5-4A04-8D75-DAE85E76365E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Environments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88C0BB-DDBF-48DC-950D-60F067BAF69A}" type="parTrans" cxnId="{27DA484B-F8F2-46D2-8145-F3B009AA6847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87FD40F5-F724-4859-BD8A-9FEB230B3134}" type="sibTrans" cxnId="{27DA484B-F8F2-46D2-8145-F3B009AA6847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36A7053E-B8B7-4241-9D5B-5635B51ABF14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Logging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E29993-8B7D-42FA-8142-DB691B6128E9}" type="parTrans" cxnId="{F4555766-11FC-4214-A0BF-F3D6A5569E4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FC34EAF2-2106-4FE9-9CD3-5D3A20103423}" type="sibTrans" cxnId="{F4555766-11FC-4214-A0BF-F3D6A5569E4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72C1D9CC-96DA-4FBB-B9AC-1AE55D664459}">
      <dgm:prSet phldrT="[Text]"/>
      <dgm:spPr/>
      <dgm:t>
        <a:bodyPr/>
        <a:lstStyle/>
        <a:p>
          <a:r>
            <a:rPr lang="en-US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Intermediate</a:t>
          </a:r>
          <a:endParaRPr lang="en-US" spc="0" dirty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AD99B5C2-AACA-4686-922C-6CFFAB353509}" type="sibTrans" cxnId="{CE87335B-2008-4E35-A535-1562A3B7DB1C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1E036957-4BA1-444E-B49E-256FB0BAA2DC}" type="parTrans" cxnId="{CE87335B-2008-4E35-A535-1562A3B7DB1C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9713C0A4-0B51-4500-BDB8-FC2F6EE493D2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Library of Releases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3D7E5E-11FE-4502-ADAB-8918535AF03A}" type="parTrans" cxnId="{D2BFAA9D-CDAB-46FF-88F8-0FF31CDF36F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67BD52D1-C934-497A-BC41-2C7FD93700C0}" type="sibTrans" cxnId="{D2BFAA9D-CDAB-46FF-88F8-0FF31CDF36F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DA9B1E00-2C37-40D8-942E-4918511CF009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Dependency Management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692A79-82B4-4625-B7C3-D167358BB00C}" type="parTrans" cxnId="{2DF9352A-F92D-464C-BD97-86AC56BB02E2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9D2DD2DD-BCA6-4128-B150-C78548C9EFA1}" type="sibTrans" cxnId="{2DF9352A-F92D-464C-BD97-86AC56BB02E2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CA0B7AE5-29A0-42E8-A3BB-A29DB1532487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Configuration Management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60A86B-64C1-44DA-A04B-65ABE1B31F51}" type="parTrans" cxnId="{67AEADB3-1A04-4632-9C17-600F96E3EE41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A7F1C660-F76F-4E66-91C3-3CCAA4B7A108}" type="sibTrans" cxnId="{67AEADB3-1A04-4632-9C17-600F96E3EE41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5DCEDE80-AFB1-4754-8339-CF0DE89493E8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Automation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450CB1-52D4-4B89-8E2B-2508461FFC67}" type="parTrans" cxnId="{1203EEC2-7B25-4030-9CF6-BB0CF3A5C8D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35F30401-3B6C-40FD-B28C-6DDD176955C6}" type="sibTrans" cxnId="{1203EEC2-7B25-4030-9CF6-BB0CF3A5C8D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F54AEA6C-65E3-4686-8156-12BF0894C443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Versioning Strategy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65E59C-C3F8-43B2-A900-9D2FA9065CD8}" type="parTrans" cxnId="{1098D2A5-5060-4147-8A5E-BAC1CCB57698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3005C9B3-8F94-47DB-8769-06FB77EF8EB5}" type="sibTrans" cxnId="{1098D2A5-5060-4147-8A5E-BAC1CCB57698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4D2D77FC-4975-409A-A015-3BBAB65E5DCC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Database Change Management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CC6876-E1E1-47CA-A8E3-D8885CF2F75B}" type="parTrans" cxnId="{DC402203-E55C-454C-A3E7-3127869738A4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D2C7B412-A903-4C42-9D65-540D8CFFF67C}" type="sibTrans" cxnId="{DC402203-E55C-454C-A3E7-3127869738A4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789D4635-4FED-438A-B064-BE4B41A76D8E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Decoupling / </a:t>
          </a:r>
          <a:r>
            <a:rPr lang="en-US" spc="0" dirty="0" err="1" smtClean="0">
              <a:latin typeface="Arial" panose="020B0604020202020204" pitchFamily="34" charset="0"/>
              <a:cs typeface="Arial" panose="020B0604020202020204" pitchFamily="34" charset="0"/>
            </a:rPr>
            <a:t>Async</a:t>
          </a:r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 Strategy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82CD15-5A2A-4485-8783-0FA6C7162DAD}" type="parTrans" cxnId="{AF183965-4B6A-4136-BCB9-5E276874A01A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733FC7E1-683C-40E4-AE2D-9C117C28A30E}" type="sibTrans" cxnId="{AF183965-4B6A-4136-BCB9-5E276874A01A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EE612CAD-935D-4591-8063-923992B696DD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Build Server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034436-F2F0-43D6-8B1B-722FE9586B7F}" type="parTrans" cxnId="{D5F0F41A-9E3D-44A9-B793-C3DAB6F62BA8}">
      <dgm:prSet/>
      <dgm:spPr/>
      <dgm:t>
        <a:bodyPr/>
        <a:lstStyle/>
        <a:p>
          <a:endParaRPr lang="en-US"/>
        </a:p>
      </dgm:t>
    </dgm:pt>
    <dgm:pt modelId="{080D21F0-179F-4B68-8539-B8D4595C5CF2}" type="sibTrans" cxnId="{D5F0F41A-9E3D-44A9-B793-C3DAB6F62BA8}">
      <dgm:prSet/>
      <dgm:spPr/>
      <dgm:t>
        <a:bodyPr/>
        <a:lstStyle/>
        <a:p>
          <a:endParaRPr lang="en-US"/>
        </a:p>
      </dgm:t>
    </dgm:pt>
    <dgm:pt modelId="{C280B5AF-FFCA-4ED7-BBEE-F14BFA3565FC}" type="pres">
      <dgm:prSet presAssocID="{CAE7CB14-D271-4411-BF5A-E3511284C88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45BFBA-B91C-446F-BD37-6B79B4E02F51}" type="pres">
      <dgm:prSet presAssocID="{DF855983-EFB7-405F-8125-856247386FF7}" presName="boxAndChildren" presStyleCnt="0"/>
      <dgm:spPr/>
      <dgm:t>
        <a:bodyPr/>
        <a:lstStyle/>
        <a:p>
          <a:endParaRPr lang="en-US"/>
        </a:p>
      </dgm:t>
    </dgm:pt>
    <dgm:pt modelId="{A159F2E6-360A-4BAC-8994-615701FCE04A}" type="pres">
      <dgm:prSet presAssocID="{DF855983-EFB7-405F-8125-856247386FF7}" presName="parentTextBox" presStyleLbl="node1" presStyleIdx="0" presStyleCnt="3"/>
      <dgm:spPr/>
      <dgm:t>
        <a:bodyPr/>
        <a:lstStyle/>
        <a:p>
          <a:endParaRPr lang="en-US"/>
        </a:p>
      </dgm:t>
    </dgm:pt>
    <dgm:pt modelId="{823AC53E-7830-49F4-915A-F14957C0E57A}" type="pres">
      <dgm:prSet presAssocID="{DF855983-EFB7-405F-8125-856247386FF7}" presName="entireBox" presStyleLbl="node1" presStyleIdx="0" presStyleCnt="3" custLinFactNeighborX="-9625" custLinFactNeighborY="72815"/>
      <dgm:spPr/>
      <dgm:t>
        <a:bodyPr/>
        <a:lstStyle/>
        <a:p>
          <a:endParaRPr lang="en-US"/>
        </a:p>
      </dgm:t>
    </dgm:pt>
    <dgm:pt modelId="{7D369096-A97A-46FD-AF0E-855D97A56FB5}" type="pres">
      <dgm:prSet presAssocID="{DF855983-EFB7-405F-8125-856247386FF7}" presName="descendantBox" presStyleCnt="0"/>
      <dgm:spPr/>
      <dgm:t>
        <a:bodyPr/>
        <a:lstStyle/>
        <a:p>
          <a:endParaRPr lang="en-US"/>
        </a:p>
      </dgm:t>
    </dgm:pt>
    <dgm:pt modelId="{FFFFDAEF-800D-4EDF-94D2-AC1786A2B7D9}" type="pres">
      <dgm:prSet presAssocID="{380CBAF5-0DAF-41CE-BAFD-282017CC0B87}" presName="childTextBox" presStyleLbl="fgAccFollowNode1" presStyleIdx="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29D20-6591-4045-9BF1-C33AA1E1AC30}" type="pres">
      <dgm:prSet presAssocID="{F54AEA6C-65E3-4686-8156-12BF0894C443}" presName="childTextBox" presStyleLbl="fgAccFollowNode1" presStyleIdx="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756D3D-08C8-45E5-8887-AC4412A82134}" type="pres">
      <dgm:prSet presAssocID="{4D2D77FC-4975-409A-A015-3BBAB65E5DCC}" presName="childTextBox" presStyleLbl="fgAccFollowNode1" presStyleIdx="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52A2E-98FC-4F2B-95EC-3EB0EAD2F07A}" type="pres">
      <dgm:prSet presAssocID="{789D4635-4FED-438A-B064-BE4B41A76D8E}" presName="childTextBox" presStyleLbl="fgAccFollowNode1" presStyleIdx="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756B1-C6C3-4D3D-A258-AD8B1AE6AC0A}" type="pres">
      <dgm:prSet presAssocID="{AD99B5C2-AACA-4686-922C-6CFFAB353509}" presName="sp" presStyleCnt="0"/>
      <dgm:spPr/>
      <dgm:t>
        <a:bodyPr/>
        <a:lstStyle/>
        <a:p>
          <a:endParaRPr lang="en-US"/>
        </a:p>
      </dgm:t>
    </dgm:pt>
    <dgm:pt modelId="{A2C6FCC3-5243-4E8B-8760-B8D8F966C37F}" type="pres">
      <dgm:prSet presAssocID="{72C1D9CC-96DA-4FBB-B9AC-1AE55D664459}" presName="arrowAndChildren" presStyleCnt="0"/>
      <dgm:spPr/>
      <dgm:t>
        <a:bodyPr/>
        <a:lstStyle/>
        <a:p>
          <a:endParaRPr lang="en-US"/>
        </a:p>
      </dgm:t>
    </dgm:pt>
    <dgm:pt modelId="{63303F98-A01A-492C-90D6-365F1D535E19}" type="pres">
      <dgm:prSet presAssocID="{72C1D9CC-96DA-4FBB-B9AC-1AE55D664459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A554D1B0-6B84-42E9-BF7E-84FC88F1C3F3}" type="pres">
      <dgm:prSet presAssocID="{72C1D9CC-96DA-4FBB-B9AC-1AE55D664459}" presName="arrow" presStyleLbl="node1" presStyleIdx="1" presStyleCnt="3"/>
      <dgm:spPr/>
      <dgm:t>
        <a:bodyPr/>
        <a:lstStyle/>
        <a:p>
          <a:endParaRPr lang="en-US"/>
        </a:p>
      </dgm:t>
    </dgm:pt>
    <dgm:pt modelId="{FCEA3A36-8E67-4BF4-BE5C-001B54B68445}" type="pres">
      <dgm:prSet presAssocID="{72C1D9CC-96DA-4FBB-B9AC-1AE55D664459}" presName="descendantArrow" presStyleCnt="0"/>
      <dgm:spPr/>
      <dgm:t>
        <a:bodyPr/>
        <a:lstStyle/>
        <a:p>
          <a:endParaRPr lang="en-US"/>
        </a:p>
      </dgm:t>
    </dgm:pt>
    <dgm:pt modelId="{FD0696AB-137F-4C7D-B9CF-5D3AA1BBEDF1}" type="pres">
      <dgm:prSet presAssocID="{8EA8B16F-6459-46F2-9E4D-8744C2606CC9}" presName="childTextArrow" presStyleLbl="fgAccFollowNode1" presStyleIdx="4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4E2EA1-E0CB-4B44-9414-59A9C6A23A05}" type="pres">
      <dgm:prSet presAssocID="{9713C0A4-0B51-4500-BDB8-FC2F6EE493D2}" presName="childTextArrow" presStyleLbl="fgAccFollowNode1" presStyleIdx="5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A729-84DA-425C-B8C5-FC836AE1579C}" type="pres">
      <dgm:prSet presAssocID="{DA9B1E00-2C37-40D8-942E-4918511CF009}" presName="childTextArrow" presStyleLbl="fgAccFollowNode1" presStyleIdx="6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D5357D-2745-4D82-9571-91994FADF868}" type="pres">
      <dgm:prSet presAssocID="{CA0B7AE5-29A0-42E8-A3BB-A29DB1532487}" presName="childTextArrow" presStyleLbl="fgAccFollowNode1" presStyleIdx="7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8ADBC8-FEDB-482C-85D0-ADD09E409205}" type="pres">
      <dgm:prSet presAssocID="{5DCEDE80-AFB1-4754-8339-CF0DE89493E8}" presName="childTextArrow" presStyleLbl="fgAccFollowNode1" presStyleIdx="8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E4F4D-240A-4039-9D33-25D3F925FFD0}" type="pres">
      <dgm:prSet presAssocID="{BF4CB2F0-22D1-4359-AEB8-2198B553DFB5}" presName="sp" presStyleCnt="0"/>
      <dgm:spPr/>
      <dgm:t>
        <a:bodyPr/>
        <a:lstStyle/>
        <a:p>
          <a:endParaRPr lang="en-US"/>
        </a:p>
      </dgm:t>
    </dgm:pt>
    <dgm:pt modelId="{294817BC-D03C-4ACD-8387-C04BA7DE7436}" type="pres">
      <dgm:prSet presAssocID="{2E2C324D-C94D-4640-8AF2-C73868DBDD80}" presName="arrowAndChildren" presStyleCnt="0"/>
      <dgm:spPr/>
      <dgm:t>
        <a:bodyPr/>
        <a:lstStyle/>
        <a:p>
          <a:endParaRPr lang="en-US"/>
        </a:p>
      </dgm:t>
    </dgm:pt>
    <dgm:pt modelId="{42BD950B-EFA6-4968-A8EE-5E3277FF3161}" type="pres">
      <dgm:prSet presAssocID="{2E2C324D-C94D-4640-8AF2-C73868DBDD80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1EDC9DCA-9061-4197-95BA-2087D5E1548D}" type="pres">
      <dgm:prSet presAssocID="{2E2C324D-C94D-4640-8AF2-C73868DBDD80}" presName="arrow" presStyleLbl="node1" presStyleIdx="2" presStyleCnt="3"/>
      <dgm:spPr/>
      <dgm:t>
        <a:bodyPr/>
        <a:lstStyle/>
        <a:p>
          <a:endParaRPr lang="en-US"/>
        </a:p>
      </dgm:t>
    </dgm:pt>
    <dgm:pt modelId="{FE8D311B-528B-4344-8866-EE517740F6F2}" type="pres">
      <dgm:prSet presAssocID="{2E2C324D-C94D-4640-8AF2-C73868DBDD80}" presName="descendantArrow" presStyleCnt="0"/>
      <dgm:spPr/>
      <dgm:t>
        <a:bodyPr/>
        <a:lstStyle/>
        <a:p>
          <a:endParaRPr lang="en-US"/>
        </a:p>
      </dgm:t>
    </dgm:pt>
    <dgm:pt modelId="{8DBF7DC0-DA6C-455B-A472-ED4E9B96C17A}" type="pres">
      <dgm:prSet presAssocID="{E757D330-08C6-431F-A547-8460B34C057D}" presName="childTextArrow" presStyleLbl="fgAccFollowNode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855B7E-63BF-4CA9-840D-B8B080B9936E}" type="pres">
      <dgm:prSet presAssocID="{F635F4D9-52E1-4EC8-8820-BA978BF8D4C7}" presName="childTextArrow" presStyleLbl="fgAccFollowNode1" presStyleIdx="1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30F13-9016-4F8F-BCD6-657327FF18EC}" type="pres">
      <dgm:prSet presAssocID="{3D150A94-B2F5-4A04-8D75-DAE85E76365E}" presName="childTextArrow" presStyleLbl="fgAccFollowNode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24675-4EF8-4877-BEF3-68D7600FCAE2}" type="pres">
      <dgm:prSet presAssocID="{36A7053E-B8B7-4241-9D5B-5635B51ABF14}" presName="childTextArrow" presStyleLbl="fgAccFollowNode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82B58B-9D57-4FA3-9247-C5F1740208A3}" type="pres">
      <dgm:prSet presAssocID="{EE612CAD-935D-4591-8063-923992B696DD}" presName="childTextArrow" presStyleLbl="fgAccFollowNode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31647A-261B-46C3-8744-92C8A8273146}" type="presOf" srcId="{72C1D9CC-96DA-4FBB-B9AC-1AE55D664459}" destId="{63303F98-A01A-492C-90D6-365F1D535E19}" srcOrd="0" destOrd="0" presId="urn:microsoft.com/office/officeart/2005/8/layout/process4"/>
    <dgm:cxn modelId="{27A2DB20-B347-489B-9DE4-94409A82B685}" type="presOf" srcId="{DF855983-EFB7-405F-8125-856247386FF7}" destId="{A159F2E6-360A-4BAC-8994-615701FCE04A}" srcOrd="0" destOrd="0" presId="urn:microsoft.com/office/officeart/2005/8/layout/process4"/>
    <dgm:cxn modelId="{ED6BA2D6-A929-4E95-AF72-2718405284D0}" srcId="{DF855983-EFB7-405F-8125-856247386FF7}" destId="{380CBAF5-0DAF-41CE-BAFD-282017CC0B87}" srcOrd="0" destOrd="0" parTransId="{797F07AB-7305-4AD7-941D-4A83E38873EE}" sibTransId="{7CB241C6-4CC7-4941-A235-A70122F49EFF}"/>
    <dgm:cxn modelId="{1203EEC2-7B25-4030-9CF6-BB0CF3A5C8D0}" srcId="{72C1D9CC-96DA-4FBB-B9AC-1AE55D664459}" destId="{5DCEDE80-AFB1-4754-8339-CF0DE89493E8}" srcOrd="4" destOrd="0" parTransId="{9D450CB1-52D4-4B89-8E2B-2508461FFC67}" sibTransId="{35F30401-3B6C-40FD-B28C-6DDD176955C6}"/>
    <dgm:cxn modelId="{C1C97866-165E-470D-BC3E-27ACE45BC5E8}" type="presOf" srcId="{2E2C324D-C94D-4640-8AF2-C73868DBDD80}" destId="{42BD950B-EFA6-4968-A8EE-5E3277FF3161}" srcOrd="0" destOrd="0" presId="urn:microsoft.com/office/officeart/2005/8/layout/process4"/>
    <dgm:cxn modelId="{8D04A8F1-57F5-45B5-B3BD-2A85A5955A8E}" type="presOf" srcId="{72C1D9CC-96DA-4FBB-B9AC-1AE55D664459}" destId="{A554D1B0-6B84-42E9-BF7E-84FC88F1C3F3}" srcOrd="1" destOrd="0" presId="urn:microsoft.com/office/officeart/2005/8/layout/process4"/>
    <dgm:cxn modelId="{ECE37C78-55E7-4254-AB19-6EE290F5A978}" type="presOf" srcId="{EE612CAD-935D-4591-8063-923992B696DD}" destId="{5482B58B-9D57-4FA3-9247-C5F1740208A3}" srcOrd="0" destOrd="0" presId="urn:microsoft.com/office/officeart/2005/8/layout/process4"/>
    <dgm:cxn modelId="{1E182181-572F-43DA-9680-07B7364014AF}" type="presOf" srcId="{5DCEDE80-AFB1-4754-8339-CF0DE89493E8}" destId="{248ADBC8-FEDB-482C-85D0-ADD09E409205}" srcOrd="0" destOrd="0" presId="urn:microsoft.com/office/officeart/2005/8/layout/process4"/>
    <dgm:cxn modelId="{CE87335B-2008-4E35-A535-1562A3B7DB1C}" srcId="{CAE7CB14-D271-4411-BF5A-E3511284C883}" destId="{72C1D9CC-96DA-4FBB-B9AC-1AE55D664459}" srcOrd="1" destOrd="0" parTransId="{1E036957-4BA1-444E-B49E-256FB0BAA2DC}" sibTransId="{AD99B5C2-AACA-4686-922C-6CFFAB353509}"/>
    <dgm:cxn modelId="{D5AF089A-1550-4C67-83DB-7635714F1C65}" type="presOf" srcId="{4D2D77FC-4975-409A-A015-3BBAB65E5DCC}" destId="{8B756D3D-08C8-45E5-8887-AC4412A82134}" srcOrd="0" destOrd="0" presId="urn:microsoft.com/office/officeart/2005/8/layout/process4"/>
    <dgm:cxn modelId="{D5F0F41A-9E3D-44A9-B793-C3DAB6F62BA8}" srcId="{2E2C324D-C94D-4640-8AF2-C73868DBDD80}" destId="{EE612CAD-935D-4591-8063-923992B696DD}" srcOrd="4" destOrd="0" parTransId="{AD034436-F2F0-43D6-8B1B-722FE9586B7F}" sibTransId="{080D21F0-179F-4B68-8539-B8D4595C5CF2}"/>
    <dgm:cxn modelId="{1CEFEDA8-AF2A-426D-838E-876D0C690F28}" type="presOf" srcId="{F635F4D9-52E1-4EC8-8820-BA978BF8D4C7}" destId="{1A855B7E-63BF-4CA9-840D-B8B080B9936E}" srcOrd="0" destOrd="0" presId="urn:microsoft.com/office/officeart/2005/8/layout/process4"/>
    <dgm:cxn modelId="{AC677EDB-10FE-4207-A2A9-DA906BC31AE0}" srcId="{CAE7CB14-D271-4411-BF5A-E3511284C883}" destId="{DF855983-EFB7-405F-8125-856247386FF7}" srcOrd="2" destOrd="0" parTransId="{1C648D55-9EA6-45BD-82DC-609835A4D7E9}" sibTransId="{4F16CFDE-5291-4D99-8948-90BED4D39A48}"/>
    <dgm:cxn modelId="{8BF4677A-CB0A-43D7-A472-D1F24E61F5E3}" type="presOf" srcId="{3D150A94-B2F5-4A04-8D75-DAE85E76365E}" destId="{1EC30F13-9016-4F8F-BCD6-657327FF18EC}" srcOrd="0" destOrd="0" presId="urn:microsoft.com/office/officeart/2005/8/layout/process4"/>
    <dgm:cxn modelId="{E3391E36-C846-4876-88E9-F6287E8D717A}" srcId="{72C1D9CC-96DA-4FBB-B9AC-1AE55D664459}" destId="{8EA8B16F-6459-46F2-9E4D-8744C2606CC9}" srcOrd="0" destOrd="0" parTransId="{98C09075-EE89-4962-8274-8C201725F8B7}" sibTransId="{DE84E757-8F57-41B5-9FF8-3E0E489AC0A8}"/>
    <dgm:cxn modelId="{D2BFAA9D-CDAB-46FF-88F8-0FF31CDF36F0}" srcId="{72C1D9CC-96DA-4FBB-B9AC-1AE55D664459}" destId="{9713C0A4-0B51-4500-BDB8-FC2F6EE493D2}" srcOrd="1" destOrd="0" parTransId="{0C3D7E5E-11FE-4502-ADAB-8918535AF03A}" sibTransId="{67BD52D1-C934-497A-BC41-2C7FD93700C0}"/>
    <dgm:cxn modelId="{4AA0813C-CA1B-41DE-A91B-563A5E3A366C}" srcId="{2E2C324D-C94D-4640-8AF2-C73868DBDD80}" destId="{F635F4D9-52E1-4EC8-8820-BA978BF8D4C7}" srcOrd="1" destOrd="0" parTransId="{4CE04AF8-22CE-4ABF-A3A8-43B16B8A4A7F}" sibTransId="{F5A65877-0D8F-4095-941F-BB045D2B4116}"/>
    <dgm:cxn modelId="{4C6D0BC7-038F-4B88-9716-47C9F8DA3BD0}" type="presOf" srcId="{F54AEA6C-65E3-4686-8156-12BF0894C443}" destId="{8B829D20-6591-4045-9BF1-C33AA1E1AC30}" srcOrd="0" destOrd="0" presId="urn:microsoft.com/office/officeart/2005/8/layout/process4"/>
    <dgm:cxn modelId="{CE01C489-BD04-4816-BFCF-3EBBDC6C1F1E}" type="presOf" srcId="{DA9B1E00-2C37-40D8-942E-4918511CF009}" destId="{D2CFA729-84DA-425C-B8C5-FC836AE1579C}" srcOrd="0" destOrd="0" presId="urn:microsoft.com/office/officeart/2005/8/layout/process4"/>
    <dgm:cxn modelId="{1098D2A5-5060-4147-8A5E-BAC1CCB57698}" srcId="{DF855983-EFB7-405F-8125-856247386FF7}" destId="{F54AEA6C-65E3-4686-8156-12BF0894C443}" srcOrd="1" destOrd="0" parTransId="{4365E59C-C3F8-43B2-A900-9D2FA9065CD8}" sibTransId="{3005C9B3-8F94-47DB-8769-06FB77EF8EB5}"/>
    <dgm:cxn modelId="{ED5D7ACA-A01A-4BB9-B10C-0BEEA202DEF8}" type="presOf" srcId="{9713C0A4-0B51-4500-BDB8-FC2F6EE493D2}" destId="{D94E2EA1-E0CB-4B44-9414-59A9C6A23A05}" srcOrd="0" destOrd="0" presId="urn:microsoft.com/office/officeart/2005/8/layout/process4"/>
    <dgm:cxn modelId="{12445543-8469-45D7-AB06-BC6F45265A64}" type="presOf" srcId="{2E2C324D-C94D-4640-8AF2-C73868DBDD80}" destId="{1EDC9DCA-9061-4197-95BA-2087D5E1548D}" srcOrd="1" destOrd="0" presId="urn:microsoft.com/office/officeart/2005/8/layout/process4"/>
    <dgm:cxn modelId="{67AEADB3-1A04-4632-9C17-600F96E3EE41}" srcId="{72C1D9CC-96DA-4FBB-B9AC-1AE55D664459}" destId="{CA0B7AE5-29A0-42E8-A3BB-A29DB1532487}" srcOrd="3" destOrd="0" parTransId="{1760A86B-64C1-44DA-A04B-65ABE1B31F51}" sibTransId="{A7F1C660-F76F-4E66-91C3-3CCAA4B7A108}"/>
    <dgm:cxn modelId="{D4C7BFB8-BE4E-467B-A67A-C5CAE8BB11C7}" type="presOf" srcId="{8EA8B16F-6459-46F2-9E4D-8744C2606CC9}" destId="{FD0696AB-137F-4C7D-B9CF-5D3AA1BBEDF1}" srcOrd="0" destOrd="0" presId="urn:microsoft.com/office/officeart/2005/8/layout/process4"/>
    <dgm:cxn modelId="{7A173A34-F3C9-4D3B-863A-D32F8E128540}" srcId="{2E2C324D-C94D-4640-8AF2-C73868DBDD80}" destId="{E757D330-08C6-431F-A547-8460B34C057D}" srcOrd="0" destOrd="0" parTransId="{3634571F-2BF9-4B5E-8EAB-1913203D91F7}" sibTransId="{E3F87E2D-7FA2-4C6E-86EC-54A3B90CA6B2}"/>
    <dgm:cxn modelId="{4BEC7B5C-3925-4287-BD94-F4DEE0BBD6C2}" type="presOf" srcId="{789D4635-4FED-438A-B064-BE4B41A76D8E}" destId="{49B52A2E-98FC-4F2B-95EC-3EB0EAD2F07A}" srcOrd="0" destOrd="0" presId="urn:microsoft.com/office/officeart/2005/8/layout/process4"/>
    <dgm:cxn modelId="{2DF9352A-F92D-464C-BD97-86AC56BB02E2}" srcId="{72C1D9CC-96DA-4FBB-B9AC-1AE55D664459}" destId="{DA9B1E00-2C37-40D8-942E-4918511CF009}" srcOrd="2" destOrd="0" parTransId="{46692A79-82B4-4625-B7C3-D167358BB00C}" sibTransId="{9D2DD2DD-BCA6-4128-B150-C78548C9EFA1}"/>
    <dgm:cxn modelId="{215AC720-0126-46A4-B46B-DA0DDDF30F67}" srcId="{CAE7CB14-D271-4411-BF5A-E3511284C883}" destId="{2E2C324D-C94D-4640-8AF2-C73868DBDD80}" srcOrd="0" destOrd="0" parTransId="{D3FB747E-2414-484F-AF8A-0A3665BF7A95}" sibTransId="{BF4CB2F0-22D1-4359-AEB8-2198B553DFB5}"/>
    <dgm:cxn modelId="{0D250CB6-1D7B-40A9-8834-2A3484C56E26}" type="presOf" srcId="{DF855983-EFB7-405F-8125-856247386FF7}" destId="{823AC53E-7830-49F4-915A-F14957C0E57A}" srcOrd="1" destOrd="0" presId="urn:microsoft.com/office/officeart/2005/8/layout/process4"/>
    <dgm:cxn modelId="{F4555766-11FC-4214-A0BF-F3D6A5569E40}" srcId="{2E2C324D-C94D-4640-8AF2-C73868DBDD80}" destId="{36A7053E-B8B7-4241-9D5B-5635B51ABF14}" srcOrd="3" destOrd="0" parTransId="{EBE29993-8B7D-42FA-8142-DB691B6128E9}" sibTransId="{FC34EAF2-2106-4FE9-9CD3-5D3A20103423}"/>
    <dgm:cxn modelId="{2E380119-EE2A-4140-B886-70E9A5323DA0}" type="presOf" srcId="{380CBAF5-0DAF-41CE-BAFD-282017CC0B87}" destId="{FFFFDAEF-800D-4EDF-94D2-AC1786A2B7D9}" srcOrd="0" destOrd="0" presId="urn:microsoft.com/office/officeart/2005/8/layout/process4"/>
    <dgm:cxn modelId="{29B61014-436A-42ED-9A8D-88EF9111781B}" type="presOf" srcId="{CA0B7AE5-29A0-42E8-A3BB-A29DB1532487}" destId="{06D5357D-2745-4D82-9571-91994FADF868}" srcOrd="0" destOrd="0" presId="urn:microsoft.com/office/officeart/2005/8/layout/process4"/>
    <dgm:cxn modelId="{FF8F1516-ADE9-4F08-8B62-AC46192D5182}" type="presOf" srcId="{E757D330-08C6-431F-A547-8460B34C057D}" destId="{8DBF7DC0-DA6C-455B-A472-ED4E9B96C17A}" srcOrd="0" destOrd="0" presId="urn:microsoft.com/office/officeart/2005/8/layout/process4"/>
    <dgm:cxn modelId="{6FEBA29A-288F-4AAA-90E8-0B4A378FE7EB}" type="presOf" srcId="{CAE7CB14-D271-4411-BF5A-E3511284C883}" destId="{C280B5AF-FFCA-4ED7-BBEE-F14BFA3565FC}" srcOrd="0" destOrd="0" presId="urn:microsoft.com/office/officeart/2005/8/layout/process4"/>
    <dgm:cxn modelId="{DC402203-E55C-454C-A3E7-3127869738A4}" srcId="{DF855983-EFB7-405F-8125-856247386FF7}" destId="{4D2D77FC-4975-409A-A015-3BBAB65E5DCC}" srcOrd="2" destOrd="0" parTransId="{FDCC6876-E1E1-47CA-A8E3-D8885CF2F75B}" sibTransId="{D2C7B412-A903-4C42-9D65-540D8CFFF67C}"/>
    <dgm:cxn modelId="{AF183965-4B6A-4136-BCB9-5E276874A01A}" srcId="{DF855983-EFB7-405F-8125-856247386FF7}" destId="{789D4635-4FED-438A-B064-BE4B41A76D8E}" srcOrd="3" destOrd="0" parTransId="{7482CD15-5A2A-4485-8783-0FA6C7162DAD}" sibTransId="{733FC7E1-683C-40E4-AE2D-9C117C28A30E}"/>
    <dgm:cxn modelId="{27DA484B-F8F2-46D2-8145-F3B009AA6847}" srcId="{2E2C324D-C94D-4640-8AF2-C73868DBDD80}" destId="{3D150A94-B2F5-4A04-8D75-DAE85E76365E}" srcOrd="2" destOrd="0" parTransId="{4C88C0BB-DDBF-48DC-950D-60F067BAF69A}" sibTransId="{87FD40F5-F724-4859-BD8A-9FEB230B3134}"/>
    <dgm:cxn modelId="{BC70E1CB-A5E6-4438-B3E0-D67C26545039}" type="presOf" srcId="{36A7053E-B8B7-4241-9D5B-5635B51ABF14}" destId="{55F24675-4EF8-4877-BEF3-68D7600FCAE2}" srcOrd="0" destOrd="0" presId="urn:microsoft.com/office/officeart/2005/8/layout/process4"/>
    <dgm:cxn modelId="{3A4723F6-EFE4-4256-BD6D-2424DBC54C6C}" type="presParOf" srcId="{C280B5AF-FFCA-4ED7-BBEE-F14BFA3565FC}" destId="{1845BFBA-B91C-446F-BD37-6B79B4E02F51}" srcOrd="0" destOrd="0" presId="urn:microsoft.com/office/officeart/2005/8/layout/process4"/>
    <dgm:cxn modelId="{13EC0689-6A5F-4A85-85E5-774EA6DC2939}" type="presParOf" srcId="{1845BFBA-B91C-446F-BD37-6B79B4E02F51}" destId="{A159F2E6-360A-4BAC-8994-615701FCE04A}" srcOrd="0" destOrd="0" presId="urn:microsoft.com/office/officeart/2005/8/layout/process4"/>
    <dgm:cxn modelId="{2FF036D8-791B-4BD4-8202-7EF48F938900}" type="presParOf" srcId="{1845BFBA-B91C-446F-BD37-6B79B4E02F51}" destId="{823AC53E-7830-49F4-915A-F14957C0E57A}" srcOrd="1" destOrd="0" presId="urn:microsoft.com/office/officeart/2005/8/layout/process4"/>
    <dgm:cxn modelId="{CC43DE6B-F08B-4EA2-A71C-ECA822C02D3A}" type="presParOf" srcId="{1845BFBA-B91C-446F-BD37-6B79B4E02F51}" destId="{7D369096-A97A-46FD-AF0E-855D97A56FB5}" srcOrd="2" destOrd="0" presId="urn:microsoft.com/office/officeart/2005/8/layout/process4"/>
    <dgm:cxn modelId="{A6CB8D94-7A2B-4C6B-82C8-75AD98304829}" type="presParOf" srcId="{7D369096-A97A-46FD-AF0E-855D97A56FB5}" destId="{FFFFDAEF-800D-4EDF-94D2-AC1786A2B7D9}" srcOrd="0" destOrd="0" presId="urn:microsoft.com/office/officeart/2005/8/layout/process4"/>
    <dgm:cxn modelId="{7EA2F4D5-5B5B-4EC6-A764-635FC3B695D8}" type="presParOf" srcId="{7D369096-A97A-46FD-AF0E-855D97A56FB5}" destId="{8B829D20-6591-4045-9BF1-C33AA1E1AC30}" srcOrd="1" destOrd="0" presId="urn:microsoft.com/office/officeart/2005/8/layout/process4"/>
    <dgm:cxn modelId="{42CE1724-9569-4BC1-B155-EBC5E745F912}" type="presParOf" srcId="{7D369096-A97A-46FD-AF0E-855D97A56FB5}" destId="{8B756D3D-08C8-45E5-8887-AC4412A82134}" srcOrd="2" destOrd="0" presId="urn:microsoft.com/office/officeart/2005/8/layout/process4"/>
    <dgm:cxn modelId="{3DA3C676-BB46-4CEA-9A97-6F3F0C8B3967}" type="presParOf" srcId="{7D369096-A97A-46FD-AF0E-855D97A56FB5}" destId="{49B52A2E-98FC-4F2B-95EC-3EB0EAD2F07A}" srcOrd="3" destOrd="0" presId="urn:microsoft.com/office/officeart/2005/8/layout/process4"/>
    <dgm:cxn modelId="{AB0C432F-1F13-483B-ADCB-F96735C38101}" type="presParOf" srcId="{C280B5AF-FFCA-4ED7-BBEE-F14BFA3565FC}" destId="{878756B1-C6C3-4D3D-A258-AD8B1AE6AC0A}" srcOrd="1" destOrd="0" presId="urn:microsoft.com/office/officeart/2005/8/layout/process4"/>
    <dgm:cxn modelId="{1788ED04-983A-479C-9FAC-89C0F9864EE3}" type="presParOf" srcId="{C280B5AF-FFCA-4ED7-BBEE-F14BFA3565FC}" destId="{A2C6FCC3-5243-4E8B-8760-B8D8F966C37F}" srcOrd="2" destOrd="0" presId="urn:microsoft.com/office/officeart/2005/8/layout/process4"/>
    <dgm:cxn modelId="{B0353500-142D-4B98-BEFC-54B867C43A43}" type="presParOf" srcId="{A2C6FCC3-5243-4E8B-8760-B8D8F966C37F}" destId="{63303F98-A01A-492C-90D6-365F1D535E19}" srcOrd="0" destOrd="0" presId="urn:microsoft.com/office/officeart/2005/8/layout/process4"/>
    <dgm:cxn modelId="{27FF4305-1501-4537-8C5E-CA2FA1F8A2AD}" type="presParOf" srcId="{A2C6FCC3-5243-4E8B-8760-B8D8F966C37F}" destId="{A554D1B0-6B84-42E9-BF7E-84FC88F1C3F3}" srcOrd="1" destOrd="0" presId="urn:microsoft.com/office/officeart/2005/8/layout/process4"/>
    <dgm:cxn modelId="{185D69D7-63C6-454B-834E-536CFA959542}" type="presParOf" srcId="{A2C6FCC3-5243-4E8B-8760-B8D8F966C37F}" destId="{FCEA3A36-8E67-4BF4-BE5C-001B54B68445}" srcOrd="2" destOrd="0" presId="urn:microsoft.com/office/officeart/2005/8/layout/process4"/>
    <dgm:cxn modelId="{FDCFF6F7-D6BF-40FE-8E8F-6723AFFFD92D}" type="presParOf" srcId="{FCEA3A36-8E67-4BF4-BE5C-001B54B68445}" destId="{FD0696AB-137F-4C7D-B9CF-5D3AA1BBEDF1}" srcOrd="0" destOrd="0" presId="urn:microsoft.com/office/officeart/2005/8/layout/process4"/>
    <dgm:cxn modelId="{2730BC38-958E-4CB7-9451-01B281AE13F3}" type="presParOf" srcId="{FCEA3A36-8E67-4BF4-BE5C-001B54B68445}" destId="{D94E2EA1-E0CB-4B44-9414-59A9C6A23A05}" srcOrd="1" destOrd="0" presId="urn:microsoft.com/office/officeart/2005/8/layout/process4"/>
    <dgm:cxn modelId="{2E546A58-B1C7-4633-B872-0DB01C5FADD4}" type="presParOf" srcId="{FCEA3A36-8E67-4BF4-BE5C-001B54B68445}" destId="{D2CFA729-84DA-425C-B8C5-FC836AE1579C}" srcOrd="2" destOrd="0" presId="urn:microsoft.com/office/officeart/2005/8/layout/process4"/>
    <dgm:cxn modelId="{067BF75C-DE37-49DE-9016-9C4396484740}" type="presParOf" srcId="{FCEA3A36-8E67-4BF4-BE5C-001B54B68445}" destId="{06D5357D-2745-4D82-9571-91994FADF868}" srcOrd="3" destOrd="0" presId="urn:microsoft.com/office/officeart/2005/8/layout/process4"/>
    <dgm:cxn modelId="{DC581DA6-3D2D-4A72-8AD5-E15102A2D435}" type="presParOf" srcId="{FCEA3A36-8E67-4BF4-BE5C-001B54B68445}" destId="{248ADBC8-FEDB-482C-85D0-ADD09E409205}" srcOrd="4" destOrd="0" presId="urn:microsoft.com/office/officeart/2005/8/layout/process4"/>
    <dgm:cxn modelId="{713E7B69-C8ED-49AE-BA39-F4FFFFDA3929}" type="presParOf" srcId="{C280B5AF-FFCA-4ED7-BBEE-F14BFA3565FC}" destId="{820E4F4D-240A-4039-9D33-25D3F925FFD0}" srcOrd="3" destOrd="0" presId="urn:microsoft.com/office/officeart/2005/8/layout/process4"/>
    <dgm:cxn modelId="{2A15F0DD-1F21-41C4-B050-97333A4A0785}" type="presParOf" srcId="{C280B5AF-FFCA-4ED7-BBEE-F14BFA3565FC}" destId="{294817BC-D03C-4ACD-8387-C04BA7DE7436}" srcOrd="4" destOrd="0" presId="urn:microsoft.com/office/officeart/2005/8/layout/process4"/>
    <dgm:cxn modelId="{E5EED617-C882-41CD-8301-93F0A8EA63B2}" type="presParOf" srcId="{294817BC-D03C-4ACD-8387-C04BA7DE7436}" destId="{42BD950B-EFA6-4968-A8EE-5E3277FF3161}" srcOrd="0" destOrd="0" presId="urn:microsoft.com/office/officeart/2005/8/layout/process4"/>
    <dgm:cxn modelId="{CCFA613B-C3FB-4740-B5E2-698E92AC56F0}" type="presParOf" srcId="{294817BC-D03C-4ACD-8387-C04BA7DE7436}" destId="{1EDC9DCA-9061-4197-95BA-2087D5E1548D}" srcOrd="1" destOrd="0" presId="urn:microsoft.com/office/officeart/2005/8/layout/process4"/>
    <dgm:cxn modelId="{529D979F-DEC4-410C-ADC9-B083A26866AE}" type="presParOf" srcId="{294817BC-D03C-4ACD-8387-C04BA7DE7436}" destId="{FE8D311B-528B-4344-8866-EE517740F6F2}" srcOrd="2" destOrd="0" presId="urn:microsoft.com/office/officeart/2005/8/layout/process4"/>
    <dgm:cxn modelId="{221EA6BB-1C0C-4364-952B-791E1C08FEAB}" type="presParOf" srcId="{FE8D311B-528B-4344-8866-EE517740F6F2}" destId="{8DBF7DC0-DA6C-455B-A472-ED4E9B96C17A}" srcOrd="0" destOrd="0" presId="urn:microsoft.com/office/officeart/2005/8/layout/process4"/>
    <dgm:cxn modelId="{7D42EA7E-6894-469E-94CA-2D5EF48E5757}" type="presParOf" srcId="{FE8D311B-528B-4344-8866-EE517740F6F2}" destId="{1A855B7E-63BF-4CA9-840D-B8B080B9936E}" srcOrd="1" destOrd="0" presId="urn:microsoft.com/office/officeart/2005/8/layout/process4"/>
    <dgm:cxn modelId="{B3770872-4F5B-4797-8723-3840E864965D}" type="presParOf" srcId="{FE8D311B-528B-4344-8866-EE517740F6F2}" destId="{1EC30F13-9016-4F8F-BCD6-657327FF18EC}" srcOrd="2" destOrd="0" presId="urn:microsoft.com/office/officeart/2005/8/layout/process4"/>
    <dgm:cxn modelId="{8BC5C7A9-9203-47A3-A302-898AAF59F556}" type="presParOf" srcId="{FE8D311B-528B-4344-8866-EE517740F6F2}" destId="{55F24675-4EF8-4877-BEF3-68D7600FCAE2}" srcOrd="3" destOrd="0" presId="urn:microsoft.com/office/officeart/2005/8/layout/process4"/>
    <dgm:cxn modelId="{9B38F2E5-B17C-431A-9C14-AAFEA3A47853}" type="presParOf" srcId="{FE8D311B-528B-4344-8866-EE517740F6F2}" destId="{5482B58B-9D57-4FA3-9247-C5F1740208A3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E7CB14-D271-4411-BF5A-E3511284C883}" type="doc">
      <dgm:prSet loTypeId="urn:microsoft.com/office/officeart/2005/8/layout/process4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2C324D-C94D-4640-8AF2-C73868DBDD80}">
      <dgm:prSet phldrT="[Text]"/>
      <dgm:spPr/>
      <dgm:t>
        <a:bodyPr/>
        <a:lstStyle/>
        <a:p>
          <a:r>
            <a:rPr lang="en-US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Convert to .NET Core</a:t>
          </a:r>
          <a:endParaRPr lang="en-US" spc="0" dirty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D3FB747E-2414-484F-AF8A-0A3665BF7A95}" type="parTrans" cxnId="{215AC720-0126-46A4-B46B-DA0DDDF30F67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BF4CB2F0-22D1-4359-AEB8-2198B553DFB5}" type="sibTrans" cxnId="{215AC720-0126-46A4-B46B-DA0DDDF30F67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E757D330-08C6-431F-A547-8460B34C057D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Replace Libraries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34571F-2BF9-4B5E-8EAB-1913203D91F7}" type="parTrans" cxnId="{7A173A34-F3C9-4D3B-863A-D32F8E12854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E3F87E2D-7FA2-4C6E-86EC-54A3B90CA6B2}" type="sibTrans" cxnId="{7A173A34-F3C9-4D3B-863A-D32F8E12854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DF855983-EFB7-405F-8125-856247386FF7}">
      <dgm:prSet phldrT="[Text]"/>
      <dgm:spPr/>
      <dgm:t>
        <a:bodyPr/>
        <a:lstStyle/>
        <a:p>
          <a:r>
            <a:rPr lang="en-US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Deploy</a:t>
          </a:r>
          <a:endParaRPr lang="en-US" spc="0" dirty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1C648D55-9EA6-45BD-82DC-609835A4D7E9}" type="parTrans" cxnId="{AC677EDB-10FE-4207-A2A9-DA906BC31AE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4F16CFDE-5291-4D99-8948-90BED4D39A48}" type="sibTrans" cxnId="{AC677EDB-10FE-4207-A2A9-DA906BC31AE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5DCEDE80-AFB1-4754-8339-CF0DE89493E8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Configure Correctly</a:t>
          </a:r>
        </a:p>
      </dgm:t>
    </dgm:pt>
    <dgm:pt modelId="{9D450CB1-52D4-4B89-8E2B-2508461FFC67}" type="parTrans" cxnId="{1203EEC2-7B25-4030-9CF6-BB0CF3A5C8D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35F30401-3B6C-40FD-B28C-6DDD176955C6}" type="sibTrans" cxnId="{1203EEC2-7B25-4030-9CF6-BB0CF3A5C8D0}">
      <dgm:prSet/>
      <dgm:spPr/>
      <dgm:t>
        <a:bodyPr/>
        <a:lstStyle/>
        <a:p>
          <a:endParaRPr lang="en-US" spc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C8B50DAD-57B6-4402-ACC8-212D1755630C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File -&gt; New Project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AB30CD-497C-4DEF-A82D-CC2E9B9819E7}" type="parTrans" cxnId="{1FB13428-A0D8-4635-B22A-29886C8AFD0D}">
      <dgm:prSet/>
      <dgm:spPr/>
      <dgm:t>
        <a:bodyPr/>
        <a:lstStyle/>
        <a:p>
          <a:endParaRPr lang="en-US"/>
        </a:p>
      </dgm:t>
    </dgm:pt>
    <dgm:pt modelId="{C8C15BA3-D48A-43EC-BAA3-BDB7E34CBB6A}" type="sibTrans" cxnId="{1FB13428-A0D8-4635-B22A-29886C8AFD0D}">
      <dgm:prSet/>
      <dgm:spPr/>
      <dgm:t>
        <a:bodyPr/>
        <a:lstStyle/>
        <a:p>
          <a:endParaRPr lang="en-US"/>
        </a:p>
      </dgm:t>
    </dgm:pt>
    <dgm:pt modelId="{B17A8677-F5F9-4724-8927-4F9F96F44757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Create New Builds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77C7D8-D44A-4E37-A6A1-6056639275A7}" type="parTrans" cxnId="{564AF615-D924-4EC7-A66E-C14B39E52D5B}">
      <dgm:prSet/>
      <dgm:spPr/>
      <dgm:t>
        <a:bodyPr/>
        <a:lstStyle/>
        <a:p>
          <a:endParaRPr lang="en-US"/>
        </a:p>
      </dgm:t>
    </dgm:pt>
    <dgm:pt modelId="{DD5C8899-5E9D-489A-8AFB-D33ADD40B516}" type="sibTrans" cxnId="{564AF615-D924-4EC7-A66E-C14B39E52D5B}">
      <dgm:prSet/>
      <dgm:spPr/>
      <dgm:t>
        <a:bodyPr/>
        <a:lstStyle/>
        <a:p>
          <a:endParaRPr lang="en-US"/>
        </a:p>
      </dgm:t>
    </dgm:pt>
    <dgm:pt modelId="{535E97ED-8709-4057-9C26-1ECCABF8F443}">
      <dgm:prSet phldrT="[Text]"/>
      <dgm:spPr/>
      <dgm:t>
        <a:bodyPr/>
        <a:lstStyle/>
        <a:p>
          <a:r>
            <a:rPr lang="en-US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Containerize</a:t>
          </a:r>
          <a:endParaRPr lang="en-US" spc="0" dirty="0">
            <a:latin typeface="Arial Bold" panose="020B0704020202020204" pitchFamily="34" charset="0"/>
            <a:cs typeface="Arial Bold" panose="020B0704020202020204" pitchFamily="34" charset="0"/>
          </a:endParaRPr>
        </a:p>
      </dgm:t>
    </dgm:pt>
    <dgm:pt modelId="{113D58D8-AB28-4235-8675-E33A16106389}" type="sibTrans" cxnId="{038657EE-56E0-4F38-931B-57E0EEFAFB96}">
      <dgm:prSet/>
      <dgm:spPr/>
      <dgm:t>
        <a:bodyPr/>
        <a:lstStyle/>
        <a:p>
          <a:endParaRPr lang="en-US"/>
        </a:p>
      </dgm:t>
    </dgm:pt>
    <dgm:pt modelId="{C4EB75CC-6AFD-44F5-8DA2-F813085DB93D}" type="parTrans" cxnId="{038657EE-56E0-4F38-931B-57E0EEFAFB96}">
      <dgm:prSet/>
      <dgm:spPr/>
      <dgm:t>
        <a:bodyPr/>
        <a:lstStyle/>
        <a:p>
          <a:endParaRPr lang="en-US"/>
        </a:p>
      </dgm:t>
    </dgm:pt>
    <dgm:pt modelId="{79739A0A-C2B0-4701-ACD3-827237E88ACD}">
      <dgm:prSet phldrT="[Text]"/>
      <dgm:spPr/>
      <dgm:t>
        <a:bodyPr/>
        <a:lstStyle/>
        <a:p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Build Your Container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22D75F-EE0E-481F-9D73-7D5066B8C490}" type="parTrans" cxnId="{B60A7921-DF1C-44F1-B16A-6FA0CA744C74}">
      <dgm:prSet/>
      <dgm:spPr/>
      <dgm:t>
        <a:bodyPr/>
        <a:lstStyle/>
        <a:p>
          <a:endParaRPr lang="en-US"/>
        </a:p>
      </dgm:t>
    </dgm:pt>
    <dgm:pt modelId="{BC30741D-164E-4C9C-8BD7-82D4A89146C6}" type="sibTrans" cxnId="{B60A7921-DF1C-44F1-B16A-6FA0CA744C74}">
      <dgm:prSet/>
      <dgm:spPr/>
      <dgm:t>
        <a:bodyPr/>
        <a:lstStyle/>
        <a:p>
          <a:endParaRPr lang="en-US"/>
        </a:p>
      </dgm:t>
    </dgm:pt>
    <dgm:pt modelId="{AFBE1A2C-7236-4EF7-A250-7E44D12CA321}">
      <dgm:prSet phldrT="[Text]"/>
      <dgm:spPr/>
      <dgm:t>
        <a:bodyPr/>
        <a:lstStyle/>
        <a:p>
          <a:r>
            <a:rPr lang="en-US" b="0" spc="0" dirty="0" smtClean="0">
              <a:latin typeface="Arial" panose="020B0604020202020204" pitchFamily="34" charset="0"/>
              <a:cs typeface="Arial" panose="020B0604020202020204" pitchFamily="34" charset="0"/>
            </a:rPr>
            <a:t>VM running Docker</a:t>
          </a:r>
          <a:endParaRPr lang="en-US" b="0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E9A211-12F6-4599-9CC2-501255929EFB}" type="parTrans" cxnId="{CD819D69-78A1-4C3B-A520-D96E6A47D1D7}">
      <dgm:prSet/>
      <dgm:spPr/>
      <dgm:t>
        <a:bodyPr/>
        <a:lstStyle/>
        <a:p>
          <a:endParaRPr lang="en-US"/>
        </a:p>
      </dgm:t>
    </dgm:pt>
    <dgm:pt modelId="{CDDC612C-9D76-4F18-A1E9-B995A81BC342}" type="sibTrans" cxnId="{CD819D69-78A1-4C3B-A520-D96E6A47D1D7}">
      <dgm:prSet/>
      <dgm:spPr/>
      <dgm:t>
        <a:bodyPr/>
        <a:lstStyle/>
        <a:p>
          <a:endParaRPr lang="en-US"/>
        </a:p>
      </dgm:t>
    </dgm:pt>
    <dgm:pt modelId="{0C137FF3-D724-4A0C-B9D5-1CB2E44824BB}">
      <dgm:prSet phldrT="[Text]"/>
      <dgm:spPr/>
      <dgm:t>
        <a:bodyPr/>
        <a:lstStyle/>
        <a:p>
          <a:r>
            <a:rPr lang="en-US" b="0" spc="0" dirty="0" smtClean="0">
              <a:latin typeface="Arial" panose="020B0604020202020204" pitchFamily="34" charset="0"/>
              <a:cs typeface="Arial" panose="020B0604020202020204" pitchFamily="34" charset="0"/>
            </a:rPr>
            <a:t>Container-as-a-Service</a:t>
          </a:r>
          <a:endParaRPr lang="en-US" b="0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BC70EF-D582-49EF-89B3-E29B338D1393}" type="parTrans" cxnId="{3343CA78-5486-46CA-90A7-13E928C51758}">
      <dgm:prSet/>
      <dgm:spPr/>
      <dgm:t>
        <a:bodyPr/>
        <a:lstStyle/>
        <a:p>
          <a:endParaRPr lang="en-US"/>
        </a:p>
      </dgm:t>
    </dgm:pt>
    <dgm:pt modelId="{DF1B01AB-8725-4B75-98B6-A232E9F151A9}" type="sibTrans" cxnId="{3343CA78-5486-46CA-90A7-13E928C51758}">
      <dgm:prSet/>
      <dgm:spPr/>
      <dgm:t>
        <a:bodyPr/>
        <a:lstStyle/>
        <a:p>
          <a:endParaRPr lang="en-US"/>
        </a:p>
      </dgm:t>
    </dgm:pt>
    <dgm:pt modelId="{BF861179-ECA0-4A84-AD19-285D84BA007A}">
      <dgm:prSet phldrT="[Text]"/>
      <dgm:spPr/>
      <dgm:t>
        <a:bodyPr/>
        <a:lstStyle/>
        <a:p>
          <a:r>
            <a:rPr lang="en-US" spc="0" smtClean="0">
              <a:latin typeface="Arial" panose="020B0604020202020204" pitchFamily="34" charset="0"/>
              <a:cs typeface="Arial" panose="020B0604020202020204" pitchFamily="34" charset="0"/>
            </a:rPr>
            <a:t>Grab </a:t>
          </a:r>
          <a:r>
            <a:rPr lang="en-US" spc="0" dirty="0" smtClean="0">
              <a:latin typeface="Arial" panose="020B0604020202020204" pitchFamily="34" charset="0"/>
              <a:cs typeface="Arial" panose="020B0604020202020204" pitchFamily="34" charset="0"/>
            </a:rPr>
            <a:t>.NET Core Container</a:t>
          </a:r>
          <a:endParaRPr lang="en-US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00A896-E35E-4299-A9D2-8BC3E019CA66}" type="parTrans" cxnId="{7B5F18F5-12F6-4517-9418-6C53B825C499}">
      <dgm:prSet/>
      <dgm:spPr/>
      <dgm:t>
        <a:bodyPr/>
        <a:lstStyle/>
        <a:p>
          <a:endParaRPr lang="en-US"/>
        </a:p>
      </dgm:t>
    </dgm:pt>
    <dgm:pt modelId="{BA144CD1-3683-430B-8DB6-A989255F800F}" type="sibTrans" cxnId="{7B5F18F5-12F6-4517-9418-6C53B825C499}">
      <dgm:prSet/>
      <dgm:spPr/>
      <dgm:t>
        <a:bodyPr/>
        <a:lstStyle/>
        <a:p>
          <a:endParaRPr lang="en-US"/>
        </a:p>
      </dgm:t>
    </dgm:pt>
    <dgm:pt modelId="{A7ECA3C0-B267-4106-BC4F-760958EBBF41}">
      <dgm:prSet phldrT="[Text]"/>
      <dgm:spPr/>
      <dgm:t>
        <a:bodyPr/>
        <a:lstStyle/>
        <a:p>
          <a:r>
            <a:rPr lang="en-US" b="0" spc="0" dirty="0" smtClean="0">
              <a:latin typeface="Arial" panose="020B0604020202020204" pitchFamily="34" charset="0"/>
              <a:cs typeface="Arial" panose="020B0604020202020204" pitchFamily="34" charset="0"/>
            </a:rPr>
            <a:t>Fronting Service</a:t>
          </a:r>
          <a:endParaRPr lang="en-US" b="0" spc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3D833F-109B-42C0-8B72-A5C55B98237F}" type="parTrans" cxnId="{7D6885CE-FDC9-4F3B-9362-37696E290ABC}">
      <dgm:prSet/>
      <dgm:spPr/>
      <dgm:t>
        <a:bodyPr/>
        <a:lstStyle/>
        <a:p>
          <a:endParaRPr lang="en-US"/>
        </a:p>
      </dgm:t>
    </dgm:pt>
    <dgm:pt modelId="{7E38CDC9-F78B-46D1-80D9-C06440A0352A}" type="sibTrans" cxnId="{7D6885CE-FDC9-4F3B-9362-37696E290ABC}">
      <dgm:prSet/>
      <dgm:spPr/>
      <dgm:t>
        <a:bodyPr/>
        <a:lstStyle/>
        <a:p>
          <a:endParaRPr lang="en-US"/>
        </a:p>
      </dgm:t>
    </dgm:pt>
    <dgm:pt modelId="{47CC6782-AC2F-43FF-B4B8-E1EDB8E00FA5}" type="pres">
      <dgm:prSet presAssocID="{CAE7CB14-D271-4411-BF5A-E3511284C88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5CDA38-C45E-437D-B6A4-0C92395150DD}" type="pres">
      <dgm:prSet presAssocID="{DF855983-EFB7-405F-8125-856247386FF7}" presName="boxAndChildren" presStyleCnt="0"/>
      <dgm:spPr/>
      <dgm:t>
        <a:bodyPr/>
        <a:lstStyle/>
        <a:p>
          <a:endParaRPr lang="en-US"/>
        </a:p>
      </dgm:t>
    </dgm:pt>
    <dgm:pt modelId="{9D2FA156-1334-4999-90FC-85FDD4B5AA64}" type="pres">
      <dgm:prSet presAssocID="{DF855983-EFB7-405F-8125-856247386FF7}" presName="parentTextBox" presStyleLbl="node1" presStyleIdx="0" presStyleCnt="3"/>
      <dgm:spPr/>
      <dgm:t>
        <a:bodyPr/>
        <a:lstStyle/>
        <a:p>
          <a:endParaRPr lang="en-US"/>
        </a:p>
      </dgm:t>
    </dgm:pt>
    <dgm:pt modelId="{1C4DE383-F7EA-4A91-A4D4-9D1EC09B00A4}" type="pres">
      <dgm:prSet presAssocID="{DF855983-EFB7-405F-8125-856247386FF7}" presName="entireBox" presStyleLbl="node1" presStyleIdx="0" presStyleCnt="3"/>
      <dgm:spPr/>
      <dgm:t>
        <a:bodyPr/>
        <a:lstStyle/>
        <a:p>
          <a:endParaRPr lang="en-US"/>
        </a:p>
      </dgm:t>
    </dgm:pt>
    <dgm:pt modelId="{42A4E1BE-DBEC-45CF-AC5D-A2BD310F7120}" type="pres">
      <dgm:prSet presAssocID="{DF855983-EFB7-405F-8125-856247386FF7}" presName="descendantBox" presStyleCnt="0"/>
      <dgm:spPr/>
      <dgm:t>
        <a:bodyPr/>
        <a:lstStyle/>
        <a:p>
          <a:endParaRPr lang="en-US"/>
        </a:p>
      </dgm:t>
    </dgm:pt>
    <dgm:pt modelId="{B6E12053-E272-46C7-8DA9-7A6C4C183641}" type="pres">
      <dgm:prSet presAssocID="{AFBE1A2C-7236-4EF7-A250-7E44D12CA321}" presName="childTextBox" presStyleLbl="fg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D78C3-76C1-4D8A-AE66-3DECFDC03435}" type="pres">
      <dgm:prSet presAssocID="{0C137FF3-D724-4A0C-B9D5-1CB2E44824BB}" presName="childTextBox" presStyleLbl="fg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46BAA2-E6EC-4CC2-A000-2504A730863F}" type="pres">
      <dgm:prSet presAssocID="{A7ECA3C0-B267-4106-BC4F-760958EBBF41}" presName="childTextBox" presStyleLbl="fg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F3DFF-F384-4559-B86A-BFBB751145C4}" type="pres">
      <dgm:prSet presAssocID="{113D58D8-AB28-4235-8675-E33A16106389}" presName="sp" presStyleCnt="0"/>
      <dgm:spPr/>
      <dgm:t>
        <a:bodyPr/>
        <a:lstStyle/>
        <a:p>
          <a:endParaRPr lang="en-US"/>
        </a:p>
      </dgm:t>
    </dgm:pt>
    <dgm:pt modelId="{2D4A8F54-C613-48B5-B109-0B1204B0456A}" type="pres">
      <dgm:prSet presAssocID="{535E97ED-8709-4057-9C26-1ECCABF8F443}" presName="arrowAndChildren" presStyleCnt="0"/>
      <dgm:spPr/>
      <dgm:t>
        <a:bodyPr/>
        <a:lstStyle/>
        <a:p>
          <a:endParaRPr lang="en-US"/>
        </a:p>
      </dgm:t>
    </dgm:pt>
    <dgm:pt modelId="{804DE3AC-A431-423F-9CE0-E24C97B98B3B}" type="pres">
      <dgm:prSet presAssocID="{535E97ED-8709-4057-9C26-1ECCABF8F443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5F22D279-21CE-456D-91C7-848FB04A8CFA}" type="pres">
      <dgm:prSet presAssocID="{535E97ED-8709-4057-9C26-1ECCABF8F443}" presName="arrow" presStyleLbl="node1" presStyleIdx="1" presStyleCnt="3"/>
      <dgm:spPr/>
      <dgm:t>
        <a:bodyPr/>
        <a:lstStyle/>
        <a:p>
          <a:endParaRPr lang="en-US"/>
        </a:p>
      </dgm:t>
    </dgm:pt>
    <dgm:pt modelId="{0A6CF0B5-3D63-4D1B-BACB-DCD822B5A15F}" type="pres">
      <dgm:prSet presAssocID="{535E97ED-8709-4057-9C26-1ECCABF8F443}" presName="descendantArrow" presStyleCnt="0"/>
      <dgm:spPr/>
      <dgm:t>
        <a:bodyPr/>
        <a:lstStyle/>
        <a:p>
          <a:endParaRPr lang="en-US"/>
        </a:p>
      </dgm:t>
    </dgm:pt>
    <dgm:pt modelId="{12567160-5CAF-489E-8DB4-EB0142911DC3}" type="pres">
      <dgm:prSet presAssocID="{5DCEDE80-AFB1-4754-8339-CF0DE89493E8}" presName="childTextArrow" presStyleLbl="fg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E9DD0D-E3F4-42F0-9D39-852DC17829E0}" type="pres">
      <dgm:prSet presAssocID="{BF861179-ECA0-4A84-AD19-285D84BA007A}" presName="childTextArrow" presStyleLbl="fg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5F30C7-3964-4665-828F-8080A92BA99F}" type="pres">
      <dgm:prSet presAssocID="{79739A0A-C2B0-4701-ACD3-827237E88ACD}" presName="childTextArrow" presStyleLbl="fg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E37EE-216E-4AB6-B53E-34AAEA67E0C3}" type="pres">
      <dgm:prSet presAssocID="{BF4CB2F0-22D1-4359-AEB8-2198B553DFB5}" presName="sp" presStyleCnt="0"/>
      <dgm:spPr/>
      <dgm:t>
        <a:bodyPr/>
        <a:lstStyle/>
        <a:p>
          <a:endParaRPr lang="en-US"/>
        </a:p>
      </dgm:t>
    </dgm:pt>
    <dgm:pt modelId="{21778012-832E-4397-8742-0DE247A9F357}" type="pres">
      <dgm:prSet presAssocID="{2E2C324D-C94D-4640-8AF2-C73868DBDD80}" presName="arrowAndChildren" presStyleCnt="0"/>
      <dgm:spPr/>
      <dgm:t>
        <a:bodyPr/>
        <a:lstStyle/>
        <a:p>
          <a:endParaRPr lang="en-US"/>
        </a:p>
      </dgm:t>
    </dgm:pt>
    <dgm:pt modelId="{93FEDE12-5EC5-4DCF-B45C-34CD88480A0E}" type="pres">
      <dgm:prSet presAssocID="{2E2C324D-C94D-4640-8AF2-C73868DBDD80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45C33CF9-5FC8-4754-A81F-0BB04D623EEE}" type="pres">
      <dgm:prSet presAssocID="{2E2C324D-C94D-4640-8AF2-C73868DBDD80}" presName="arrow" presStyleLbl="node1" presStyleIdx="2" presStyleCnt="3"/>
      <dgm:spPr/>
      <dgm:t>
        <a:bodyPr/>
        <a:lstStyle/>
        <a:p>
          <a:endParaRPr lang="en-US"/>
        </a:p>
      </dgm:t>
    </dgm:pt>
    <dgm:pt modelId="{0C912BC4-4CAC-427E-98B8-8EFA1E15649F}" type="pres">
      <dgm:prSet presAssocID="{2E2C324D-C94D-4640-8AF2-C73868DBDD80}" presName="descendantArrow" presStyleCnt="0"/>
      <dgm:spPr/>
      <dgm:t>
        <a:bodyPr/>
        <a:lstStyle/>
        <a:p>
          <a:endParaRPr lang="en-US"/>
        </a:p>
      </dgm:t>
    </dgm:pt>
    <dgm:pt modelId="{D186BA2A-1DA9-4788-B517-F34127D0F4E5}" type="pres">
      <dgm:prSet presAssocID="{C8B50DAD-57B6-4402-ACC8-212D1755630C}" presName="childTextArrow" presStyleLbl="fg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8A977-B5EB-4DC4-94C3-E2ECB914A4D3}" type="pres">
      <dgm:prSet presAssocID="{E757D330-08C6-431F-A547-8460B34C057D}" presName="childTextArrow" presStyleLbl="fg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29F234-4D86-4711-876C-CA2A174EFB3A}" type="pres">
      <dgm:prSet presAssocID="{B17A8677-F5F9-4724-8927-4F9F96F44757}" presName="childTextArrow" presStyleLbl="fg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4F7147-AAD4-405A-82A0-A24D7CECDBB3}" type="presOf" srcId="{BF861179-ECA0-4A84-AD19-285D84BA007A}" destId="{ADE9DD0D-E3F4-42F0-9D39-852DC17829E0}" srcOrd="0" destOrd="0" presId="urn:microsoft.com/office/officeart/2005/8/layout/process4"/>
    <dgm:cxn modelId="{038657EE-56E0-4F38-931B-57E0EEFAFB96}" srcId="{CAE7CB14-D271-4411-BF5A-E3511284C883}" destId="{535E97ED-8709-4057-9C26-1ECCABF8F443}" srcOrd="1" destOrd="0" parTransId="{C4EB75CC-6AFD-44F5-8DA2-F813085DB93D}" sibTransId="{113D58D8-AB28-4235-8675-E33A16106389}"/>
    <dgm:cxn modelId="{AC677EDB-10FE-4207-A2A9-DA906BC31AE0}" srcId="{CAE7CB14-D271-4411-BF5A-E3511284C883}" destId="{DF855983-EFB7-405F-8125-856247386FF7}" srcOrd="2" destOrd="0" parTransId="{1C648D55-9EA6-45BD-82DC-609835A4D7E9}" sibTransId="{4F16CFDE-5291-4D99-8948-90BED4D39A48}"/>
    <dgm:cxn modelId="{33D84F80-4888-4E5D-A457-2FBD55B76460}" type="presOf" srcId="{2E2C324D-C94D-4640-8AF2-C73868DBDD80}" destId="{45C33CF9-5FC8-4754-A81F-0BB04D623EEE}" srcOrd="1" destOrd="0" presId="urn:microsoft.com/office/officeart/2005/8/layout/process4"/>
    <dgm:cxn modelId="{CD819D69-78A1-4C3B-A520-D96E6A47D1D7}" srcId="{DF855983-EFB7-405F-8125-856247386FF7}" destId="{AFBE1A2C-7236-4EF7-A250-7E44D12CA321}" srcOrd="0" destOrd="0" parTransId="{89E9A211-12F6-4599-9CC2-501255929EFB}" sibTransId="{CDDC612C-9D76-4F18-A1E9-B995A81BC342}"/>
    <dgm:cxn modelId="{7B5F18F5-12F6-4517-9418-6C53B825C499}" srcId="{535E97ED-8709-4057-9C26-1ECCABF8F443}" destId="{BF861179-ECA0-4A84-AD19-285D84BA007A}" srcOrd="1" destOrd="0" parTransId="{8B00A896-E35E-4299-A9D2-8BC3E019CA66}" sibTransId="{BA144CD1-3683-430B-8DB6-A989255F800F}"/>
    <dgm:cxn modelId="{755E2AF9-45B7-4232-8CC5-3530E4FA7505}" type="presOf" srcId="{DF855983-EFB7-405F-8125-856247386FF7}" destId="{9D2FA156-1334-4999-90FC-85FDD4B5AA64}" srcOrd="0" destOrd="0" presId="urn:microsoft.com/office/officeart/2005/8/layout/process4"/>
    <dgm:cxn modelId="{7A173A34-F3C9-4D3B-863A-D32F8E128540}" srcId="{2E2C324D-C94D-4640-8AF2-C73868DBDD80}" destId="{E757D330-08C6-431F-A547-8460B34C057D}" srcOrd="1" destOrd="0" parTransId="{3634571F-2BF9-4B5E-8EAB-1913203D91F7}" sibTransId="{E3F87E2D-7FA2-4C6E-86EC-54A3B90CA6B2}"/>
    <dgm:cxn modelId="{3343CA78-5486-46CA-90A7-13E928C51758}" srcId="{DF855983-EFB7-405F-8125-856247386FF7}" destId="{0C137FF3-D724-4A0C-B9D5-1CB2E44824BB}" srcOrd="1" destOrd="0" parTransId="{98BC70EF-D582-49EF-89B3-E29B338D1393}" sibTransId="{DF1B01AB-8725-4B75-98B6-A232E9F151A9}"/>
    <dgm:cxn modelId="{3438D0C2-607D-4FA2-A5B3-B31B6F58A33A}" type="presOf" srcId="{79739A0A-C2B0-4701-ACD3-827237E88ACD}" destId="{7B5F30C7-3964-4665-828F-8080A92BA99F}" srcOrd="0" destOrd="0" presId="urn:microsoft.com/office/officeart/2005/8/layout/process4"/>
    <dgm:cxn modelId="{A47176EE-02FE-4B79-A626-6AFFA7DFDD15}" type="presOf" srcId="{2E2C324D-C94D-4640-8AF2-C73868DBDD80}" destId="{93FEDE12-5EC5-4DCF-B45C-34CD88480A0E}" srcOrd="0" destOrd="0" presId="urn:microsoft.com/office/officeart/2005/8/layout/process4"/>
    <dgm:cxn modelId="{564AF615-D924-4EC7-A66E-C14B39E52D5B}" srcId="{2E2C324D-C94D-4640-8AF2-C73868DBDD80}" destId="{B17A8677-F5F9-4724-8927-4F9F96F44757}" srcOrd="2" destOrd="0" parTransId="{1777C7D8-D44A-4E37-A6A1-6056639275A7}" sibTransId="{DD5C8899-5E9D-489A-8AFB-D33ADD40B516}"/>
    <dgm:cxn modelId="{47CB7865-7F25-400E-AEDB-E95C42CB25E8}" type="presOf" srcId="{CAE7CB14-D271-4411-BF5A-E3511284C883}" destId="{47CC6782-AC2F-43FF-B4B8-E1EDB8E00FA5}" srcOrd="0" destOrd="0" presId="urn:microsoft.com/office/officeart/2005/8/layout/process4"/>
    <dgm:cxn modelId="{FCD053C5-A4D7-4FAC-86F6-055B7342EB9E}" type="presOf" srcId="{E757D330-08C6-431F-A547-8460B34C057D}" destId="{DF08A977-B5EB-4DC4-94C3-E2ECB914A4D3}" srcOrd="0" destOrd="0" presId="urn:microsoft.com/office/officeart/2005/8/layout/process4"/>
    <dgm:cxn modelId="{1203EEC2-7B25-4030-9CF6-BB0CF3A5C8D0}" srcId="{535E97ED-8709-4057-9C26-1ECCABF8F443}" destId="{5DCEDE80-AFB1-4754-8339-CF0DE89493E8}" srcOrd="0" destOrd="0" parTransId="{9D450CB1-52D4-4B89-8E2B-2508461FFC67}" sibTransId="{35F30401-3B6C-40FD-B28C-6DDD176955C6}"/>
    <dgm:cxn modelId="{215AC720-0126-46A4-B46B-DA0DDDF30F67}" srcId="{CAE7CB14-D271-4411-BF5A-E3511284C883}" destId="{2E2C324D-C94D-4640-8AF2-C73868DBDD80}" srcOrd="0" destOrd="0" parTransId="{D3FB747E-2414-484F-AF8A-0A3665BF7A95}" sibTransId="{BF4CB2F0-22D1-4359-AEB8-2198B553DFB5}"/>
    <dgm:cxn modelId="{273D775A-D765-43D0-B872-9F1696E33201}" type="presOf" srcId="{0C137FF3-D724-4A0C-B9D5-1CB2E44824BB}" destId="{FFCD78C3-76C1-4D8A-AE66-3DECFDC03435}" srcOrd="0" destOrd="0" presId="urn:microsoft.com/office/officeart/2005/8/layout/process4"/>
    <dgm:cxn modelId="{B29C1241-578F-4DEC-AED0-AD7FC37BC4C0}" type="presOf" srcId="{5DCEDE80-AFB1-4754-8339-CF0DE89493E8}" destId="{12567160-5CAF-489E-8DB4-EB0142911DC3}" srcOrd="0" destOrd="0" presId="urn:microsoft.com/office/officeart/2005/8/layout/process4"/>
    <dgm:cxn modelId="{B60A7921-DF1C-44F1-B16A-6FA0CA744C74}" srcId="{535E97ED-8709-4057-9C26-1ECCABF8F443}" destId="{79739A0A-C2B0-4701-ACD3-827237E88ACD}" srcOrd="2" destOrd="0" parTransId="{CF22D75F-EE0E-481F-9D73-7D5066B8C490}" sibTransId="{BC30741D-164E-4C9C-8BD7-82D4A89146C6}"/>
    <dgm:cxn modelId="{BBCBA7EF-5F89-4BFE-9D4B-B73CFDCD8A2D}" type="presOf" srcId="{535E97ED-8709-4057-9C26-1ECCABF8F443}" destId="{5F22D279-21CE-456D-91C7-848FB04A8CFA}" srcOrd="1" destOrd="0" presId="urn:microsoft.com/office/officeart/2005/8/layout/process4"/>
    <dgm:cxn modelId="{A8200C00-D63B-4816-A572-530B3B5FB8F1}" type="presOf" srcId="{C8B50DAD-57B6-4402-ACC8-212D1755630C}" destId="{D186BA2A-1DA9-4788-B517-F34127D0F4E5}" srcOrd="0" destOrd="0" presId="urn:microsoft.com/office/officeart/2005/8/layout/process4"/>
    <dgm:cxn modelId="{937860B6-ABF9-4028-9EE2-BB204E0FFA72}" type="presOf" srcId="{A7ECA3C0-B267-4106-BC4F-760958EBBF41}" destId="{7C46BAA2-E6EC-4CC2-A000-2504A730863F}" srcOrd="0" destOrd="0" presId="urn:microsoft.com/office/officeart/2005/8/layout/process4"/>
    <dgm:cxn modelId="{1FB13428-A0D8-4635-B22A-29886C8AFD0D}" srcId="{2E2C324D-C94D-4640-8AF2-C73868DBDD80}" destId="{C8B50DAD-57B6-4402-ACC8-212D1755630C}" srcOrd="0" destOrd="0" parTransId="{4AAB30CD-497C-4DEF-A82D-CC2E9B9819E7}" sibTransId="{C8C15BA3-D48A-43EC-BAA3-BDB7E34CBB6A}"/>
    <dgm:cxn modelId="{A4E1C5E0-E298-4F5B-8C35-E29FB3C43973}" type="presOf" srcId="{DF855983-EFB7-405F-8125-856247386FF7}" destId="{1C4DE383-F7EA-4A91-A4D4-9D1EC09B00A4}" srcOrd="1" destOrd="0" presId="urn:microsoft.com/office/officeart/2005/8/layout/process4"/>
    <dgm:cxn modelId="{7D6885CE-FDC9-4F3B-9362-37696E290ABC}" srcId="{DF855983-EFB7-405F-8125-856247386FF7}" destId="{A7ECA3C0-B267-4106-BC4F-760958EBBF41}" srcOrd="2" destOrd="0" parTransId="{573D833F-109B-42C0-8B72-A5C55B98237F}" sibTransId="{7E38CDC9-F78B-46D1-80D9-C06440A0352A}"/>
    <dgm:cxn modelId="{674ECD61-9C8C-4F8B-889B-A2446AFA393E}" type="presOf" srcId="{B17A8677-F5F9-4724-8927-4F9F96F44757}" destId="{2D29F234-4D86-4711-876C-CA2A174EFB3A}" srcOrd="0" destOrd="0" presId="urn:microsoft.com/office/officeart/2005/8/layout/process4"/>
    <dgm:cxn modelId="{BCFDA41B-6A1E-48C6-ACED-5580E170BBCD}" type="presOf" srcId="{AFBE1A2C-7236-4EF7-A250-7E44D12CA321}" destId="{B6E12053-E272-46C7-8DA9-7A6C4C183641}" srcOrd="0" destOrd="0" presId="urn:microsoft.com/office/officeart/2005/8/layout/process4"/>
    <dgm:cxn modelId="{0D558BFE-06EB-4DD6-B583-EC3D18163C37}" type="presOf" srcId="{535E97ED-8709-4057-9C26-1ECCABF8F443}" destId="{804DE3AC-A431-423F-9CE0-E24C97B98B3B}" srcOrd="0" destOrd="0" presId="urn:microsoft.com/office/officeart/2005/8/layout/process4"/>
    <dgm:cxn modelId="{D781F4CA-1B2D-45E4-9548-918CC4E1CD6A}" type="presParOf" srcId="{47CC6782-AC2F-43FF-B4B8-E1EDB8E00FA5}" destId="{F55CDA38-C45E-437D-B6A4-0C92395150DD}" srcOrd="0" destOrd="0" presId="urn:microsoft.com/office/officeart/2005/8/layout/process4"/>
    <dgm:cxn modelId="{231115CD-FC44-4D66-9844-5C6DF0A0F33C}" type="presParOf" srcId="{F55CDA38-C45E-437D-B6A4-0C92395150DD}" destId="{9D2FA156-1334-4999-90FC-85FDD4B5AA64}" srcOrd="0" destOrd="0" presId="urn:microsoft.com/office/officeart/2005/8/layout/process4"/>
    <dgm:cxn modelId="{9D81FE2C-DE2C-4D8F-A87A-6B6E6CAC90B7}" type="presParOf" srcId="{F55CDA38-C45E-437D-B6A4-0C92395150DD}" destId="{1C4DE383-F7EA-4A91-A4D4-9D1EC09B00A4}" srcOrd="1" destOrd="0" presId="urn:microsoft.com/office/officeart/2005/8/layout/process4"/>
    <dgm:cxn modelId="{A9EE950F-822E-4BC3-96AD-07769A1FC4D0}" type="presParOf" srcId="{F55CDA38-C45E-437D-B6A4-0C92395150DD}" destId="{42A4E1BE-DBEC-45CF-AC5D-A2BD310F7120}" srcOrd="2" destOrd="0" presId="urn:microsoft.com/office/officeart/2005/8/layout/process4"/>
    <dgm:cxn modelId="{49414CC4-FC41-495E-BBB2-4334CECEFB08}" type="presParOf" srcId="{42A4E1BE-DBEC-45CF-AC5D-A2BD310F7120}" destId="{B6E12053-E272-46C7-8DA9-7A6C4C183641}" srcOrd="0" destOrd="0" presId="urn:microsoft.com/office/officeart/2005/8/layout/process4"/>
    <dgm:cxn modelId="{F9B12EF5-6F9E-4AD4-BE01-F626BE93FF2E}" type="presParOf" srcId="{42A4E1BE-DBEC-45CF-AC5D-A2BD310F7120}" destId="{FFCD78C3-76C1-4D8A-AE66-3DECFDC03435}" srcOrd="1" destOrd="0" presId="urn:microsoft.com/office/officeart/2005/8/layout/process4"/>
    <dgm:cxn modelId="{AD571B1E-3692-48FD-9172-85F3C5A2B21A}" type="presParOf" srcId="{42A4E1BE-DBEC-45CF-AC5D-A2BD310F7120}" destId="{7C46BAA2-E6EC-4CC2-A000-2504A730863F}" srcOrd="2" destOrd="0" presId="urn:microsoft.com/office/officeart/2005/8/layout/process4"/>
    <dgm:cxn modelId="{9FA24E9D-291C-4779-9E68-3A7C97E17DCC}" type="presParOf" srcId="{47CC6782-AC2F-43FF-B4B8-E1EDB8E00FA5}" destId="{B33F3DFF-F384-4559-B86A-BFBB751145C4}" srcOrd="1" destOrd="0" presId="urn:microsoft.com/office/officeart/2005/8/layout/process4"/>
    <dgm:cxn modelId="{5BD6816E-7870-4A02-8B0B-DAC72F8D3477}" type="presParOf" srcId="{47CC6782-AC2F-43FF-B4B8-E1EDB8E00FA5}" destId="{2D4A8F54-C613-48B5-B109-0B1204B0456A}" srcOrd="2" destOrd="0" presId="urn:microsoft.com/office/officeart/2005/8/layout/process4"/>
    <dgm:cxn modelId="{84CCDC40-4B66-430D-968D-B9DE8765ACCB}" type="presParOf" srcId="{2D4A8F54-C613-48B5-B109-0B1204B0456A}" destId="{804DE3AC-A431-423F-9CE0-E24C97B98B3B}" srcOrd="0" destOrd="0" presId="urn:microsoft.com/office/officeart/2005/8/layout/process4"/>
    <dgm:cxn modelId="{FDBB5874-C0EC-4129-A882-BEAD6334BA50}" type="presParOf" srcId="{2D4A8F54-C613-48B5-B109-0B1204B0456A}" destId="{5F22D279-21CE-456D-91C7-848FB04A8CFA}" srcOrd="1" destOrd="0" presId="urn:microsoft.com/office/officeart/2005/8/layout/process4"/>
    <dgm:cxn modelId="{5B63BE14-6AA3-42BC-AE10-9B4D2FE945EC}" type="presParOf" srcId="{2D4A8F54-C613-48B5-B109-0B1204B0456A}" destId="{0A6CF0B5-3D63-4D1B-BACB-DCD822B5A15F}" srcOrd="2" destOrd="0" presId="urn:microsoft.com/office/officeart/2005/8/layout/process4"/>
    <dgm:cxn modelId="{EED21043-AC74-4D91-9BAE-8DF704150932}" type="presParOf" srcId="{0A6CF0B5-3D63-4D1B-BACB-DCD822B5A15F}" destId="{12567160-5CAF-489E-8DB4-EB0142911DC3}" srcOrd="0" destOrd="0" presId="urn:microsoft.com/office/officeart/2005/8/layout/process4"/>
    <dgm:cxn modelId="{CAEA25D8-1C3A-4697-992F-57CFFD4E088F}" type="presParOf" srcId="{0A6CF0B5-3D63-4D1B-BACB-DCD822B5A15F}" destId="{ADE9DD0D-E3F4-42F0-9D39-852DC17829E0}" srcOrd="1" destOrd="0" presId="urn:microsoft.com/office/officeart/2005/8/layout/process4"/>
    <dgm:cxn modelId="{4999F873-40AB-4742-B3B1-003B1A58BFEE}" type="presParOf" srcId="{0A6CF0B5-3D63-4D1B-BACB-DCD822B5A15F}" destId="{7B5F30C7-3964-4665-828F-8080A92BA99F}" srcOrd="2" destOrd="0" presId="urn:microsoft.com/office/officeart/2005/8/layout/process4"/>
    <dgm:cxn modelId="{DD38283C-704B-4BC8-9798-6AD38CB2B19B}" type="presParOf" srcId="{47CC6782-AC2F-43FF-B4B8-E1EDB8E00FA5}" destId="{540E37EE-216E-4AB6-B53E-34AAEA67E0C3}" srcOrd="3" destOrd="0" presId="urn:microsoft.com/office/officeart/2005/8/layout/process4"/>
    <dgm:cxn modelId="{65198281-9F57-45E6-8ED1-031A5EF8ED6B}" type="presParOf" srcId="{47CC6782-AC2F-43FF-B4B8-E1EDB8E00FA5}" destId="{21778012-832E-4397-8742-0DE247A9F357}" srcOrd="4" destOrd="0" presId="urn:microsoft.com/office/officeart/2005/8/layout/process4"/>
    <dgm:cxn modelId="{ADC5AE9B-6884-40A3-A5D7-F09141661EF5}" type="presParOf" srcId="{21778012-832E-4397-8742-0DE247A9F357}" destId="{93FEDE12-5EC5-4DCF-B45C-34CD88480A0E}" srcOrd="0" destOrd="0" presId="urn:microsoft.com/office/officeart/2005/8/layout/process4"/>
    <dgm:cxn modelId="{2F44E09D-AD54-4BD8-BA78-DB64D72AE9A4}" type="presParOf" srcId="{21778012-832E-4397-8742-0DE247A9F357}" destId="{45C33CF9-5FC8-4754-A81F-0BB04D623EEE}" srcOrd="1" destOrd="0" presId="urn:microsoft.com/office/officeart/2005/8/layout/process4"/>
    <dgm:cxn modelId="{22D0C0DF-1619-4E79-89CC-125996EE93A4}" type="presParOf" srcId="{21778012-832E-4397-8742-0DE247A9F357}" destId="{0C912BC4-4CAC-427E-98B8-8EFA1E15649F}" srcOrd="2" destOrd="0" presId="urn:microsoft.com/office/officeart/2005/8/layout/process4"/>
    <dgm:cxn modelId="{45C31806-5F0B-4BA9-8171-B63CEDDEC41D}" type="presParOf" srcId="{0C912BC4-4CAC-427E-98B8-8EFA1E15649F}" destId="{D186BA2A-1DA9-4788-B517-F34127D0F4E5}" srcOrd="0" destOrd="0" presId="urn:microsoft.com/office/officeart/2005/8/layout/process4"/>
    <dgm:cxn modelId="{5D82BCFA-065C-4531-9D71-0EC4DB9826F1}" type="presParOf" srcId="{0C912BC4-4CAC-427E-98B8-8EFA1E15649F}" destId="{DF08A977-B5EB-4DC4-94C3-E2ECB914A4D3}" srcOrd="1" destOrd="0" presId="urn:microsoft.com/office/officeart/2005/8/layout/process4"/>
    <dgm:cxn modelId="{14009360-BEC4-4F56-9E95-16BF3172E57B}" type="presParOf" srcId="{0C912BC4-4CAC-427E-98B8-8EFA1E15649F}" destId="{2D29F234-4D86-4711-876C-CA2A174EFB3A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9DE41-9ADB-4085-B589-7C295871EAD7}">
      <dsp:nvSpPr>
        <dsp:cNvPr id="0" name=""/>
        <dsp:cNvSpPr/>
      </dsp:nvSpPr>
      <dsp:spPr>
        <a:xfrm>
          <a:off x="3034678" y="2265116"/>
          <a:ext cx="2160242" cy="1047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kern="1200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704020202020204" pitchFamily="34" charset="0"/>
              <a:cs typeface="Arial Bold" panose="020B0704020202020204" pitchFamily="34" charset="0"/>
            </a:rPr>
            <a:t>DEVOPS</a:t>
          </a:r>
          <a:endParaRPr lang="en-US" sz="3400" b="0" kern="1200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sp:txBody>
      <dsp:txXfrm>
        <a:off x="3085801" y="2316239"/>
        <a:ext cx="2057996" cy="945004"/>
      </dsp:txXfrm>
    </dsp:sp>
    <dsp:sp modelId="{D864791C-8932-4C85-AAAD-A2390D152478}">
      <dsp:nvSpPr>
        <dsp:cNvPr id="0" name=""/>
        <dsp:cNvSpPr/>
      </dsp:nvSpPr>
      <dsp:spPr>
        <a:xfrm rot="16200000">
          <a:off x="3543018" y="1693334"/>
          <a:ext cx="11435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3562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85E1EB-3CCC-4E05-B408-18B4A965CC28}">
      <dsp:nvSpPr>
        <dsp:cNvPr id="0" name=""/>
        <dsp:cNvSpPr/>
      </dsp:nvSpPr>
      <dsp:spPr>
        <a:xfrm>
          <a:off x="3106685" y="479"/>
          <a:ext cx="2016229" cy="11210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704020202020204" pitchFamily="34" charset="0"/>
              <a:cs typeface="Arial Bold" panose="020B0704020202020204" pitchFamily="34" charset="0"/>
            </a:rPr>
            <a:t>CULTURE</a:t>
          </a:r>
          <a:endParaRPr lang="en-US" sz="2000" b="0" kern="1200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sp:txBody>
      <dsp:txXfrm>
        <a:off x="3161411" y="55205"/>
        <a:ext cx="1906777" cy="1011622"/>
      </dsp:txXfrm>
    </dsp:sp>
    <dsp:sp modelId="{A07697F0-5B7B-438A-B16E-30270C87B6EE}">
      <dsp:nvSpPr>
        <dsp:cNvPr id="0" name=""/>
        <dsp:cNvSpPr/>
      </dsp:nvSpPr>
      <dsp:spPr>
        <a:xfrm rot="4482">
          <a:off x="5194920" y="2790806"/>
          <a:ext cx="10081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08121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90B083-D951-4618-B021-226DD522E54E}">
      <dsp:nvSpPr>
        <dsp:cNvPr id="0" name=""/>
        <dsp:cNvSpPr/>
      </dsp:nvSpPr>
      <dsp:spPr>
        <a:xfrm>
          <a:off x="6203042" y="2232241"/>
          <a:ext cx="2016229" cy="11210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704020202020204" pitchFamily="34" charset="0"/>
              <a:cs typeface="Arial Bold" panose="020B0704020202020204" pitchFamily="34" charset="0"/>
            </a:rPr>
            <a:t>AUTOMATION</a:t>
          </a:r>
          <a:endParaRPr lang="en-US" sz="2000" b="0" kern="1200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sp:txBody>
      <dsp:txXfrm>
        <a:off x="6257768" y="2286967"/>
        <a:ext cx="1906777" cy="1011622"/>
      </dsp:txXfrm>
    </dsp:sp>
    <dsp:sp modelId="{024B8730-A7E5-41EC-9BEF-5D8CCA20AC5A}">
      <dsp:nvSpPr>
        <dsp:cNvPr id="0" name=""/>
        <dsp:cNvSpPr/>
      </dsp:nvSpPr>
      <dsp:spPr>
        <a:xfrm rot="5400000">
          <a:off x="3543018" y="3884148"/>
          <a:ext cx="11435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3562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D9C32-C233-432D-81B3-669E4DD1EC2D}">
      <dsp:nvSpPr>
        <dsp:cNvPr id="0" name=""/>
        <dsp:cNvSpPr/>
      </dsp:nvSpPr>
      <dsp:spPr>
        <a:xfrm>
          <a:off x="3106685" y="4455929"/>
          <a:ext cx="2016229" cy="11210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704020202020204" pitchFamily="34" charset="0"/>
              <a:cs typeface="Arial Bold" panose="020B0704020202020204" pitchFamily="34" charset="0"/>
            </a:rPr>
            <a:t>METRICS</a:t>
          </a:r>
          <a:endParaRPr lang="en-US" sz="2000" b="0" kern="1200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sp:txBody>
      <dsp:txXfrm>
        <a:off x="3161411" y="4510655"/>
        <a:ext cx="1906777" cy="1011622"/>
      </dsp:txXfrm>
    </dsp:sp>
    <dsp:sp modelId="{A8956D12-4632-4140-959F-67449605168B}">
      <dsp:nvSpPr>
        <dsp:cNvPr id="0" name=""/>
        <dsp:cNvSpPr/>
      </dsp:nvSpPr>
      <dsp:spPr>
        <a:xfrm rot="10795518">
          <a:off x="2026579" y="2790806"/>
          <a:ext cx="10080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08099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328F5-B3F2-4650-BC43-F06C804BC428}">
      <dsp:nvSpPr>
        <dsp:cNvPr id="0" name=""/>
        <dsp:cNvSpPr/>
      </dsp:nvSpPr>
      <dsp:spPr>
        <a:xfrm>
          <a:off x="10350" y="2232241"/>
          <a:ext cx="2016229" cy="11210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spc="-1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" panose="020B0704020202020204" pitchFamily="34" charset="0"/>
              <a:cs typeface="Arial Bold" panose="020B0704020202020204" pitchFamily="34" charset="0"/>
            </a:rPr>
            <a:t>SHARING</a:t>
          </a:r>
          <a:endParaRPr lang="en-US" sz="2000" b="0" kern="1200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Bold" panose="020B0704020202020204" pitchFamily="34" charset="0"/>
            <a:cs typeface="Arial Bold" panose="020B0704020202020204" pitchFamily="34" charset="0"/>
          </a:endParaRPr>
        </a:p>
      </dsp:txBody>
      <dsp:txXfrm>
        <a:off x="65076" y="2286967"/>
        <a:ext cx="1906777" cy="1011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AC53E-7830-49F4-915A-F14957C0E57A}">
      <dsp:nvSpPr>
        <dsp:cNvPr id="0" name=""/>
        <dsp:cNvSpPr/>
      </dsp:nvSpPr>
      <dsp:spPr>
        <a:xfrm>
          <a:off x="0" y="3220333"/>
          <a:ext cx="8229600" cy="10567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Advanced</a:t>
          </a:r>
          <a:endParaRPr lang="en-US" sz="2000" kern="1200" spc="0" dirty="0">
            <a:latin typeface="Arial Bold" panose="020B0704020202020204" pitchFamily="34" charset="0"/>
            <a:cs typeface="Arial Bold" panose="020B0704020202020204" pitchFamily="34" charset="0"/>
          </a:endParaRPr>
        </a:p>
      </dsp:txBody>
      <dsp:txXfrm>
        <a:off x="0" y="3220333"/>
        <a:ext cx="8229600" cy="570638"/>
      </dsp:txXfrm>
    </dsp:sp>
    <dsp:sp modelId="{FFFFDAEF-800D-4EDF-94D2-AC1786A2B7D9}">
      <dsp:nvSpPr>
        <dsp:cNvPr id="0" name=""/>
        <dsp:cNvSpPr/>
      </dsp:nvSpPr>
      <dsp:spPr>
        <a:xfrm>
          <a:off x="0" y="3769081"/>
          <a:ext cx="2057399" cy="4860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Deployment Maturity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769081"/>
        <a:ext cx="2057399" cy="486099"/>
      </dsp:txXfrm>
    </dsp:sp>
    <dsp:sp modelId="{8B829D20-6591-4045-9BF1-C33AA1E1AC30}">
      <dsp:nvSpPr>
        <dsp:cNvPr id="0" name=""/>
        <dsp:cNvSpPr/>
      </dsp:nvSpPr>
      <dsp:spPr>
        <a:xfrm>
          <a:off x="2057400" y="3769081"/>
          <a:ext cx="2057399" cy="486099"/>
        </a:xfrm>
        <a:prstGeom prst="rect">
          <a:avLst/>
        </a:prstGeom>
        <a:solidFill>
          <a:schemeClr val="accent3">
            <a:tint val="40000"/>
            <a:alpha val="90000"/>
            <a:hueOff val="824373"/>
            <a:satOff val="-1061"/>
            <a:lumOff val="-83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824373"/>
              <a:satOff val="-1061"/>
              <a:lumOff val="-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Versioning Strategy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57400" y="3769081"/>
        <a:ext cx="2057399" cy="486099"/>
      </dsp:txXfrm>
    </dsp:sp>
    <dsp:sp modelId="{8B756D3D-08C8-45E5-8887-AC4412A82134}">
      <dsp:nvSpPr>
        <dsp:cNvPr id="0" name=""/>
        <dsp:cNvSpPr/>
      </dsp:nvSpPr>
      <dsp:spPr>
        <a:xfrm>
          <a:off x="4114800" y="3769081"/>
          <a:ext cx="2057399" cy="486099"/>
        </a:xfrm>
        <a:prstGeom prst="rect">
          <a:avLst/>
        </a:prstGeom>
        <a:solidFill>
          <a:schemeClr val="accent3">
            <a:tint val="40000"/>
            <a:alpha val="90000"/>
            <a:hueOff val="1648747"/>
            <a:satOff val="-2122"/>
            <a:lumOff val="-16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648747"/>
              <a:satOff val="-2122"/>
              <a:lumOff val="-1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Database Change Management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14800" y="3769081"/>
        <a:ext cx="2057399" cy="486099"/>
      </dsp:txXfrm>
    </dsp:sp>
    <dsp:sp modelId="{49B52A2E-98FC-4F2B-95EC-3EB0EAD2F07A}">
      <dsp:nvSpPr>
        <dsp:cNvPr id="0" name=""/>
        <dsp:cNvSpPr/>
      </dsp:nvSpPr>
      <dsp:spPr>
        <a:xfrm>
          <a:off x="6172199" y="3769081"/>
          <a:ext cx="2057399" cy="486099"/>
        </a:xfrm>
        <a:prstGeom prst="rect">
          <a:avLst/>
        </a:prstGeom>
        <a:solidFill>
          <a:schemeClr val="accent3">
            <a:tint val="40000"/>
            <a:alpha val="90000"/>
            <a:hueOff val="2473120"/>
            <a:satOff val="-3183"/>
            <a:lumOff val="-248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2473120"/>
              <a:satOff val="-3183"/>
              <a:lumOff val="-2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Decoupling / </a:t>
          </a:r>
          <a:r>
            <a:rPr lang="en-US" sz="1600" kern="1200" spc="0" dirty="0" err="1" smtClean="0">
              <a:latin typeface="Arial" panose="020B0604020202020204" pitchFamily="34" charset="0"/>
              <a:cs typeface="Arial" panose="020B0604020202020204" pitchFamily="34" charset="0"/>
            </a:rPr>
            <a:t>Async</a:t>
          </a: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 Strategy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72199" y="3769081"/>
        <a:ext cx="2057399" cy="486099"/>
      </dsp:txXfrm>
    </dsp:sp>
    <dsp:sp modelId="{A554D1B0-6B84-42E9-BF7E-84FC88F1C3F3}">
      <dsp:nvSpPr>
        <dsp:cNvPr id="0" name=""/>
        <dsp:cNvSpPr/>
      </dsp:nvSpPr>
      <dsp:spPr>
        <a:xfrm rot="10800000">
          <a:off x="0" y="1610166"/>
          <a:ext cx="8229600" cy="1625261"/>
        </a:xfrm>
        <a:prstGeom prst="upArrowCallou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Intermediate</a:t>
          </a:r>
          <a:endParaRPr lang="en-US" sz="2000" kern="1200" spc="0" dirty="0">
            <a:latin typeface="Arial Bold" panose="020B0704020202020204" pitchFamily="34" charset="0"/>
            <a:cs typeface="Arial Bold" panose="020B0704020202020204" pitchFamily="34" charset="0"/>
          </a:endParaRPr>
        </a:p>
      </dsp:txBody>
      <dsp:txXfrm rot="-10800000">
        <a:off x="0" y="1610166"/>
        <a:ext cx="8229600" cy="570466"/>
      </dsp:txXfrm>
    </dsp:sp>
    <dsp:sp modelId="{FD0696AB-137F-4C7D-B9CF-5D3AA1BBEDF1}">
      <dsp:nvSpPr>
        <dsp:cNvPr id="0" name=""/>
        <dsp:cNvSpPr/>
      </dsp:nvSpPr>
      <dsp:spPr>
        <a:xfrm>
          <a:off x="1004" y="2180633"/>
          <a:ext cx="1645518" cy="485953"/>
        </a:xfrm>
        <a:prstGeom prst="rect">
          <a:avLst/>
        </a:prstGeom>
        <a:solidFill>
          <a:schemeClr val="accent3">
            <a:tint val="40000"/>
            <a:alpha val="90000"/>
            <a:hueOff val="3297494"/>
            <a:satOff val="-4244"/>
            <a:lumOff val="-331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3297494"/>
              <a:satOff val="-4244"/>
              <a:lumOff val="-3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Branching and Merging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04" y="2180633"/>
        <a:ext cx="1645518" cy="485953"/>
      </dsp:txXfrm>
    </dsp:sp>
    <dsp:sp modelId="{D94E2EA1-E0CB-4B44-9414-59A9C6A23A05}">
      <dsp:nvSpPr>
        <dsp:cNvPr id="0" name=""/>
        <dsp:cNvSpPr/>
      </dsp:nvSpPr>
      <dsp:spPr>
        <a:xfrm>
          <a:off x="1646522" y="2180633"/>
          <a:ext cx="1645518" cy="485953"/>
        </a:xfrm>
        <a:prstGeom prst="rect">
          <a:avLst/>
        </a:prstGeom>
        <a:solidFill>
          <a:schemeClr val="accent3">
            <a:tint val="40000"/>
            <a:alpha val="90000"/>
            <a:hueOff val="4121867"/>
            <a:satOff val="-5305"/>
            <a:lumOff val="-413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4121867"/>
              <a:satOff val="-5305"/>
              <a:lumOff val="-41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Library of Releases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46522" y="2180633"/>
        <a:ext cx="1645518" cy="485953"/>
      </dsp:txXfrm>
    </dsp:sp>
    <dsp:sp modelId="{D2CFA729-84DA-425C-B8C5-FC836AE1579C}">
      <dsp:nvSpPr>
        <dsp:cNvPr id="0" name=""/>
        <dsp:cNvSpPr/>
      </dsp:nvSpPr>
      <dsp:spPr>
        <a:xfrm>
          <a:off x="3292040" y="2180633"/>
          <a:ext cx="1645518" cy="485953"/>
        </a:xfrm>
        <a:prstGeom prst="rect">
          <a:avLst/>
        </a:prstGeom>
        <a:solidFill>
          <a:schemeClr val="accent3">
            <a:tint val="40000"/>
            <a:alpha val="90000"/>
            <a:hueOff val="4946240"/>
            <a:satOff val="-6366"/>
            <a:lumOff val="-496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4946240"/>
              <a:satOff val="-6366"/>
              <a:lumOff val="-4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Dependency Management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92040" y="2180633"/>
        <a:ext cx="1645518" cy="485953"/>
      </dsp:txXfrm>
    </dsp:sp>
    <dsp:sp modelId="{06D5357D-2745-4D82-9571-91994FADF868}">
      <dsp:nvSpPr>
        <dsp:cNvPr id="0" name=""/>
        <dsp:cNvSpPr/>
      </dsp:nvSpPr>
      <dsp:spPr>
        <a:xfrm>
          <a:off x="4937559" y="2180633"/>
          <a:ext cx="1645518" cy="485953"/>
        </a:xfrm>
        <a:prstGeom prst="rect">
          <a:avLst/>
        </a:prstGeom>
        <a:solidFill>
          <a:schemeClr val="accent3">
            <a:tint val="40000"/>
            <a:alpha val="90000"/>
            <a:hueOff val="5770614"/>
            <a:satOff val="-7427"/>
            <a:lumOff val="-579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5770614"/>
              <a:satOff val="-7427"/>
              <a:lumOff val="-5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Configuration Management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37559" y="2180633"/>
        <a:ext cx="1645518" cy="485953"/>
      </dsp:txXfrm>
    </dsp:sp>
    <dsp:sp modelId="{248ADBC8-FEDB-482C-85D0-ADD09E409205}">
      <dsp:nvSpPr>
        <dsp:cNvPr id="0" name=""/>
        <dsp:cNvSpPr/>
      </dsp:nvSpPr>
      <dsp:spPr>
        <a:xfrm>
          <a:off x="6583077" y="2180633"/>
          <a:ext cx="1645518" cy="485953"/>
        </a:xfrm>
        <a:prstGeom prst="rect">
          <a:avLst/>
        </a:prstGeom>
        <a:solidFill>
          <a:schemeClr val="accent3">
            <a:tint val="40000"/>
            <a:alpha val="90000"/>
            <a:hueOff val="6594987"/>
            <a:satOff val="-8488"/>
            <a:lumOff val="-662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6594987"/>
              <a:satOff val="-8488"/>
              <a:lumOff val="-6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Automation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83077" y="2180633"/>
        <a:ext cx="1645518" cy="485953"/>
      </dsp:txXfrm>
    </dsp:sp>
    <dsp:sp modelId="{1EDC9DCA-9061-4197-95BA-2087D5E1548D}">
      <dsp:nvSpPr>
        <dsp:cNvPr id="0" name=""/>
        <dsp:cNvSpPr/>
      </dsp:nvSpPr>
      <dsp:spPr>
        <a:xfrm rot="10800000">
          <a:off x="0" y="756"/>
          <a:ext cx="8229600" cy="1625261"/>
        </a:xfrm>
        <a:prstGeom prst="upArrowCallou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Basic</a:t>
          </a:r>
          <a:endParaRPr lang="en-US" sz="2000" kern="1200" spc="0" dirty="0">
            <a:latin typeface="Arial Bold" panose="020B0704020202020204" pitchFamily="34" charset="0"/>
            <a:cs typeface="Arial Bold" panose="020B0704020202020204" pitchFamily="34" charset="0"/>
          </a:endParaRPr>
        </a:p>
      </dsp:txBody>
      <dsp:txXfrm rot="-10800000">
        <a:off x="0" y="756"/>
        <a:ext cx="8229600" cy="570466"/>
      </dsp:txXfrm>
    </dsp:sp>
    <dsp:sp modelId="{8DBF7DC0-DA6C-455B-A472-ED4E9B96C17A}">
      <dsp:nvSpPr>
        <dsp:cNvPr id="0" name=""/>
        <dsp:cNvSpPr/>
      </dsp:nvSpPr>
      <dsp:spPr>
        <a:xfrm>
          <a:off x="1004" y="571222"/>
          <a:ext cx="1645518" cy="485953"/>
        </a:xfrm>
        <a:prstGeom prst="rect">
          <a:avLst/>
        </a:prstGeom>
        <a:solidFill>
          <a:schemeClr val="accent3">
            <a:tint val="40000"/>
            <a:alpha val="90000"/>
            <a:hueOff val="7419360"/>
            <a:satOff val="-9549"/>
            <a:lumOff val="-744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7419360"/>
              <a:satOff val="-9549"/>
              <a:lumOff val="-7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Source Control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04" y="571222"/>
        <a:ext cx="1645518" cy="485953"/>
      </dsp:txXfrm>
    </dsp:sp>
    <dsp:sp modelId="{1A855B7E-63BF-4CA9-840D-B8B080B9936E}">
      <dsp:nvSpPr>
        <dsp:cNvPr id="0" name=""/>
        <dsp:cNvSpPr/>
      </dsp:nvSpPr>
      <dsp:spPr>
        <a:xfrm>
          <a:off x="1646522" y="571222"/>
          <a:ext cx="1645518" cy="485953"/>
        </a:xfrm>
        <a:prstGeom prst="rect">
          <a:avLst/>
        </a:prstGeom>
        <a:solidFill>
          <a:schemeClr val="accent3">
            <a:tint val="40000"/>
            <a:alpha val="90000"/>
            <a:hueOff val="8243734"/>
            <a:satOff val="-10610"/>
            <a:lumOff val="-827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8243734"/>
              <a:satOff val="-10610"/>
              <a:lumOff val="-82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Agile Project Planning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46522" y="571222"/>
        <a:ext cx="1645518" cy="485953"/>
      </dsp:txXfrm>
    </dsp:sp>
    <dsp:sp modelId="{1EC30F13-9016-4F8F-BCD6-657327FF18EC}">
      <dsp:nvSpPr>
        <dsp:cNvPr id="0" name=""/>
        <dsp:cNvSpPr/>
      </dsp:nvSpPr>
      <dsp:spPr>
        <a:xfrm>
          <a:off x="3292040" y="571222"/>
          <a:ext cx="1645518" cy="485953"/>
        </a:xfrm>
        <a:prstGeom prst="rect">
          <a:avLst/>
        </a:prstGeom>
        <a:solidFill>
          <a:schemeClr val="accent3">
            <a:tint val="40000"/>
            <a:alpha val="90000"/>
            <a:hueOff val="9068107"/>
            <a:satOff val="-11671"/>
            <a:lumOff val="-91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9068107"/>
              <a:satOff val="-11671"/>
              <a:lumOff val="-91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Environments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92040" y="571222"/>
        <a:ext cx="1645518" cy="485953"/>
      </dsp:txXfrm>
    </dsp:sp>
    <dsp:sp modelId="{55F24675-4EF8-4877-BEF3-68D7600FCAE2}">
      <dsp:nvSpPr>
        <dsp:cNvPr id="0" name=""/>
        <dsp:cNvSpPr/>
      </dsp:nvSpPr>
      <dsp:spPr>
        <a:xfrm>
          <a:off x="4937559" y="571222"/>
          <a:ext cx="1645518" cy="485953"/>
        </a:xfrm>
        <a:prstGeom prst="rect">
          <a:avLst/>
        </a:prstGeom>
        <a:solidFill>
          <a:schemeClr val="accent3">
            <a:tint val="40000"/>
            <a:alpha val="90000"/>
            <a:hueOff val="9892481"/>
            <a:satOff val="-12732"/>
            <a:lumOff val="-992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9892481"/>
              <a:satOff val="-12732"/>
              <a:lumOff val="-9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Logging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37559" y="571222"/>
        <a:ext cx="1645518" cy="485953"/>
      </dsp:txXfrm>
    </dsp:sp>
    <dsp:sp modelId="{5482B58B-9D57-4FA3-9247-C5F1740208A3}">
      <dsp:nvSpPr>
        <dsp:cNvPr id="0" name=""/>
        <dsp:cNvSpPr/>
      </dsp:nvSpPr>
      <dsp:spPr>
        <a:xfrm>
          <a:off x="6583077" y="571222"/>
          <a:ext cx="1645518" cy="485953"/>
        </a:xfrm>
        <a:prstGeom prst="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Build Server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83077" y="571222"/>
        <a:ext cx="1645518" cy="4859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DE383-F7EA-4A91-A4D4-9D1EC09B00A4}">
      <dsp:nvSpPr>
        <dsp:cNvPr id="0" name=""/>
        <dsp:cNvSpPr/>
      </dsp:nvSpPr>
      <dsp:spPr>
        <a:xfrm>
          <a:off x="0" y="3219577"/>
          <a:ext cx="8229600" cy="10567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Deploy</a:t>
          </a:r>
          <a:endParaRPr lang="en-US" sz="2000" kern="1200" spc="0" dirty="0">
            <a:latin typeface="Arial Bold" panose="020B0704020202020204" pitchFamily="34" charset="0"/>
            <a:cs typeface="Arial Bold" panose="020B0704020202020204" pitchFamily="34" charset="0"/>
          </a:endParaRPr>
        </a:p>
      </dsp:txBody>
      <dsp:txXfrm>
        <a:off x="0" y="3219577"/>
        <a:ext cx="8229600" cy="570638"/>
      </dsp:txXfrm>
    </dsp:sp>
    <dsp:sp modelId="{B6E12053-E272-46C7-8DA9-7A6C4C183641}">
      <dsp:nvSpPr>
        <dsp:cNvPr id="0" name=""/>
        <dsp:cNvSpPr/>
      </dsp:nvSpPr>
      <dsp:spPr>
        <a:xfrm>
          <a:off x="4018" y="3769081"/>
          <a:ext cx="2740521" cy="4860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VM running Docker</a:t>
          </a:r>
          <a:endParaRPr lang="en-US" sz="1600" b="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18" y="3769081"/>
        <a:ext cx="2740521" cy="486099"/>
      </dsp:txXfrm>
    </dsp:sp>
    <dsp:sp modelId="{FFCD78C3-76C1-4D8A-AE66-3DECFDC03435}">
      <dsp:nvSpPr>
        <dsp:cNvPr id="0" name=""/>
        <dsp:cNvSpPr/>
      </dsp:nvSpPr>
      <dsp:spPr>
        <a:xfrm>
          <a:off x="2744539" y="3769081"/>
          <a:ext cx="2740521" cy="486099"/>
        </a:xfrm>
        <a:prstGeom prst="rect">
          <a:avLst/>
        </a:prstGeom>
        <a:solidFill>
          <a:schemeClr val="accent3">
            <a:tint val="40000"/>
            <a:alpha val="90000"/>
            <a:hueOff val="1339607"/>
            <a:satOff val="-1724"/>
            <a:lumOff val="-134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339607"/>
              <a:satOff val="-1724"/>
              <a:lumOff val="-1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Container-as-a-Service</a:t>
          </a:r>
          <a:endParaRPr lang="en-US" sz="1600" b="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44539" y="3769081"/>
        <a:ext cx="2740521" cy="486099"/>
      </dsp:txXfrm>
    </dsp:sp>
    <dsp:sp modelId="{7C46BAA2-E6EC-4CC2-A000-2504A730863F}">
      <dsp:nvSpPr>
        <dsp:cNvPr id="0" name=""/>
        <dsp:cNvSpPr/>
      </dsp:nvSpPr>
      <dsp:spPr>
        <a:xfrm>
          <a:off x="5485060" y="3769081"/>
          <a:ext cx="2740521" cy="486099"/>
        </a:xfrm>
        <a:prstGeom prst="rect">
          <a:avLst/>
        </a:prstGeom>
        <a:solidFill>
          <a:schemeClr val="accent3">
            <a:tint val="40000"/>
            <a:alpha val="90000"/>
            <a:hueOff val="2679213"/>
            <a:satOff val="-3448"/>
            <a:lumOff val="-269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2679213"/>
              <a:satOff val="-3448"/>
              <a:lumOff val="-2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Fronting Service</a:t>
          </a:r>
          <a:endParaRPr lang="en-US" sz="1600" b="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85060" y="3769081"/>
        <a:ext cx="2740521" cy="486099"/>
      </dsp:txXfrm>
    </dsp:sp>
    <dsp:sp modelId="{5F22D279-21CE-456D-91C7-848FB04A8CFA}">
      <dsp:nvSpPr>
        <dsp:cNvPr id="0" name=""/>
        <dsp:cNvSpPr/>
      </dsp:nvSpPr>
      <dsp:spPr>
        <a:xfrm rot="10800000">
          <a:off x="0" y="1610166"/>
          <a:ext cx="8229600" cy="1625261"/>
        </a:xfrm>
        <a:prstGeom prst="upArrowCallou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Containerize</a:t>
          </a:r>
          <a:endParaRPr lang="en-US" sz="2000" kern="1200" spc="0" dirty="0">
            <a:latin typeface="Arial Bold" panose="020B0704020202020204" pitchFamily="34" charset="0"/>
            <a:cs typeface="Arial Bold" panose="020B0704020202020204" pitchFamily="34" charset="0"/>
          </a:endParaRPr>
        </a:p>
      </dsp:txBody>
      <dsp:txXfrm rot="-10800000">
        <a:off x="0" y="1610166"/>
        <a:ext cx="8229600" cy="570466"/>
      </dsp:txXfrm>
    </dsp:sp>
    <dsp:sp modelId="{12567160-5CAF-489E-8DB4-EB0142911DC3}">
      <dsp:nvSpPr>
        <dsp:cNvPr id="0" name=""/>
        <dsp:cNvSpPr/>
      </dsp:nvSpPr>
      <dsp:spPr>
        <a:xfrm>
          <a:off x="4018" y="2180633"/>
          <a:ext cx="2740521" cy="485953"/>
        </a:xfrm>
        <a:prstGeom prst="rect">
          <a:avLst/>
        </a:prstGeom>
        <a:solidFill>
          <a:schemeClr val="accent3">
            <a:tint val="40000"/>
            <a:alpha val="90000"/>
            <a:hueOff val="4018820"/>
            <a:satOff val="-5172"/>
            <a:lumOff val="-403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4018820"/>
              <a:satOff val="-5172"/>
              <a:lumOff val="-40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Configure Correctly</a:t>
          </a:r>
        </a:p>
      </dsp:txBody>
      <dsp:txXfrm>
        <a:off x="4018" y="2180633"/>
        <a:ext cx="2740521" cy="485953"/>
      </dsp:txXfrm>
    </dsp:sp>
    <dsp:sp modelId="{ADE9DD0D-E3F4-42F0-9D39-852DC17829E0}">
      <dsp:nvSpPr>
        <dsp:cNvPr id="0" name=""/>
        <dsp:cNvSpPr/>
      </dsp:nvSpPr>
      <dsp:spPr>
        <a:xfrm>
          <a:off x="2744539" y="2180633"/>
          <a:ext cx="2740521" cy="485953"/>
        </a:xfrm>
        <a:prstGeom prst="rect">
          <a:avLst/>
        </a:prstGeom>
        <a:solidFill>
          <a:schemeClr val="accent3">
            <a:tint val="40000"/>
            <a:alpha val="90000"/>
            <a:hueOff val="5358427"/>
            <a:satOff val="-6896"/>
            <a:lumOff val="-537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5358427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smtClean="0">
              <a:latin typeface="Arial" panose="020B0604020202020204" pitchFamily="34" charset="0"/>
              <a:cs typeface="Arial" panose="020B0604020202020204" pitchFamily="34" charset="0"/>
            </a:rPr>
            <a:t>Grab </a:t>
          </a: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.NET Core Container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44539" y="2180633"/>
        <a:ext cx="2740521" cy="485953"/>
      </dsp:txXfrm>
    </dsp:sp>
    <dsp:sp modelId="{7B5F30C7-3964-4665-828F-8080A92BA99F}">
      <dsp:nvSpPr>
        <dsp:cNvPr id="0" name=""/>
        <dsp:cNvSpPr/>
      </dsp:nvSpPr>
      <dsp:spPr>
        <a:xfrm>
          <a:off x="5485060" y="2180633"/>
          <a:ext cx="2740521" cy="485953"/>
        </a:xfrm>
        <a:prstGeom prst="rect">
          <a:avLst/>
        </a:prstGeom>
        <a:solidFill>
          <a:schemeClr val="accent3">
            <a:tint val="40000"/>
            <a:alpha val="90000"/>
            <a:hueOff val="6698034"/>
            <a:satOff val="-8621"/>
            <a:lumOff val="-672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6698034"/>
              <a:satOff val="-8621"/>
              <a:lumOff val="-67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Build Your Container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85060" y="2180633"/>
        <a:ext cx="2740521" cy="485953"/>
      </dsp:txXfrm>
    </dsp:sp>
    <dsp:sp modelId="{45C33CF9-5FC8-4754-A81F-0BB04D623EEE}">
      <dsp:nvSpPr>
        <dsp:cNvPr id="0" name=""/>
        <dsp:cNvSpPr/>
      </dsp:nvSpPr>
      <dsp:spPr>
        <a:xfrm rot="10800000">
          <a:off x="0" y="756"/>
          <a:ext cx="8229600" cy="1625261"/>
        </a:xfrm>
        <a:prstGeom prst="upArrowCallou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pc="0" dirty="0" smtClean="0">
              <a:latin typeface="Arial Bold" panose="020B0704020202020204" pitchFamily="34" charset="0"/>
              <a:cs typeface="Arial Bold" panose="020B0704020202020204" pitchFamily="34" charset="0"/>
            </a:rPr>
            <a:t>Convert to .NET Core</a:t>
          </a:r>
          <a:endParaRPr lang="en-US" sz="2000" kern="1200" spc="0" dirty="0">
            <a:latin typeface="Arial Bold" panose="020B0704020202020204" pitchFamily="34" charset="0"/>
            <a:cs typeface="Arial Bold" panose="020B0704020202020204" pitchFamily="34" charset="0"/>
          </a:endParaRPr>
        </a:p>
      </dsp:txBody>
      <dsp:txXfrm rot="-10800000">
        <a:off x="0" y="756"/>
        <a:ext cx="8229600" cy="570466"/>
      </dsp:txXfrm>
    </dsp:sp>
    <dsp:sp modelId="{D186BA2A-1DA9-4788-B517-F34127D0F4E5}">
      <dsp:nvSpPr>
        <dsp:cNvPr id="0" name=""/>
        <dsp:cNvSpPr/>
      </dsp:nvSpPr>
      <dsp:spPr>
        <a:xfrm>
          <a:off x="4018" y="571222"/>
          <a:ext cx="2740521" cy="485953"/>
        </a:xfrm>
        <a:prstGeom prst="rect">
          <a:avLst/>
        </a:prstGeom>
        <a:solidFill>
          <a:schemeClr val="accent3">
            <a:tint val="40000"/>
            <a:alpha val="90000"/>
            <a:hueOff val="8037640"/>
            <a:satOff val="-10345"/>
            <a:lumOff val="-806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8037640"/>
              <a:satOff val="-10345"/>
              <a:lumOff val="-8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File -&gt; New Project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18" y="571222"/>
        <a:ext cx="2740521" cy="485953"/>
      </dsp:txXfrm>
    </dsp:sp>
    <dsp:sp modelId="{DF08A977-B5EB-4DC4-94C3-E2ECB914A4D3}">
      <dsp:nvSpPr>
        <dsp:cNvPr id="0" name=""/>
        <dsp:cNvSpPr/>
      </dsp:nvSpPr>
      <dsp:spPr>
        <a:xfrm>
          <a:off x="2744539" y="571222"/>
          <a:ext cx="2740521" cy="485953"/>
        </a:xfrm>
        <a:prstGeom prst="rect">
          <a:avLst/>
        </a:prstGeom>
        <a:solidFill>
          <a:schemeClr val="accent3">
            <a:tint val="40000"/>
            <a:alpha val="90000"/>
            <a:hueOff val="9377247"/>
            <a:satOff val="-12069"/>
            <a:lumOff val="-941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9377247"/>
              <a:satOff val="-12069"/>
              <a:lumOff val="-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Replace Libraries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44539" y="571222"/>
        <a:ext cx="2740521" cy="485953"/>
      </dsp:txXfrm>
    </dsp:sp>
    <dsp:sp modelId="{2D29F234-4D86-4711-876C-CA2A174EFB3A}">
      <dsp:nvSpPr>
        <dsp:cNvPr id="0" name=""/>
        <dsp:cNvSpPr/>
      </dsp:nvSpPr>
      <dsp:spPr>
        <a:xfrm>
          <a:off x="5485060" y="571222"/>
          <a:ext cx="2740521" cy="485953"/>
        </a:xfrm>
        <a:prstGeom prst="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0" dirty="0" smtClean="0">
              <a:latin typeface="Arial" panose="020B0604020202020204" pitchFamily="34" charset="0"/>
              <a:cs typeface="Arial" panose="020B0604020202020204" pitchFamily="34" charset="0"/>
            </a:rPr>
            <a:t>Create New Builds</a:t>
          </a:r>
          <a:endParaRPr lang="en-US" sz="1600" kern="1200" spc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85060" y="571222"/>
        <a:ext cx="2740521" cy="485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2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0.0.0.0:8080/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6" y="1673357"/>
            <a:ext cx="7313613" cy="1371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DevOps</a:t>
            </a:r>
            <a:r>
              <a:rPr lang="en-US" sz="4000" b="1" dirty="0">
                <a:solidFill>
                  <a:srgbClr val="002060"/>
                </a:solidFill>
                <a:latin typeface="Arial Bold" pitchFamily="-72" charset="0"/>
              </a:rPr>
              <a:t>, </a:t>
            </a:r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Continuous </a:t>
            </a:r>
            <a:r>
              <a:rPr lang="en-US" sz="4000" b="1" dirty="0">
                <a:solidFill>
                  <a:srgbClr val="002060"/>
                </a:solidFill>
                <a:latin typeface="Arial Bold" pitchFamily="-72" charset="0"/>
              </a:rPr>
              <a:t>Integration, the Cloud, and Docker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3244453"/>
            <a:ext cx="3987800" cy="13366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Dan Nordquist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Solutions Architect,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2" y="5144413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le:Eglinton Walled garden w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52"/>
            <a:ext cx="9252520" cy="69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88024" y="69573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https://commons.wikimedia.org/wiki/File:Eglinton_Walled_garden_wall.JPG</a:t>
            </a:r>
          </a:p>
        </p:txBody>
      </p:sp>
    </p:spTree>
    <p:extLst>
      <p:ext uri="{BB962C8B-B14F-4D97-AF65-F5344CB8AC3E}">
        <p14:creationId xmlns:p14="http://schemas.microsoft.com/office/powerpoint/2010/main" val="33101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627" y="3429761"/>
            <a:ext cx="1102827" cy="813991"/>
          </a:xfrm>
          <a:prstGeom prst="rect">
            <a:avLst/>
          </a:prstGeom>
        </p:spPr>
      </p:pic>
      <p:pic>
        <p:nvPicPr>
          <p:cNvPr id="6164" name="Picture 20" descr="logo-splu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949" y="2289597"/>
            <a:ext cx="1314349" cy="7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9" y="5162635"/>
            <a:ext cx="2703774" cy="667760"/>
          </a:xfrm>
          <a:prstGeom prst="rect">
            <a:avLst/>
          </a:prstGeom>
        </p:spPr>
      </p:pic>
      <p:pic>
        <p:nvPicPr>
          <p:cNvPr id="6152" name="Picture 8" descr="Leader in DevOps practices for the enterprise market - Sourcesen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73" y="1148765"/>
            <a:ext cx="2689547" cy="191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958" y="739825"/>
            <a:ext cx="2044327" cy="6646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447" y="3272448"/>
            <a:ext cx="1290637" cy="609600"/>
          </a:xfrm>
          <a:prstGeom prst="rect">
            <a:avLst/>
          </a:prstGeom>
        </p:spPr>
      </p:pic>
      <p:pic>
        <p:nvPicPr>
          <p:cNvPr id="6162" name="Picture 18" descr="Chef | IT automation for speed and awesomeness | Che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32" y="2368343"/>
            <a:ext cx="1230238" cy="120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vagrant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47" y="4834149"/>
            <a:ext cx="718135" cy="87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GoogleCloud-Partner-340x2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831" y="334123"/>
            <a:ext cx="2239021" cy="131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MicrosoftAzure-Partner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71" y="4243752"/>
            <a:ext cx="2349029" cy="13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nsible_logo_black_squar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4" y="4013529"/>
            <a:ext cx="966365" cy="96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previous section terminates all the preparatory steps you need to ...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3" y="741598"/>
            <a:ext cx="1105371" cy="108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88373" y="109858"/>
            <a:ext cx="9144000" cy="580526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Docker logo horizontal spaci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61" y="2357903"/>
            <a:ext cx="1649386" cy="147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dotnet.github.io/images/Logo_DotNet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91434"/>
            <a:ext cx="145732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99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to Docker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362253"/>
              </p:ext>
            </p:extLst>
          </p:nvPr>
        </p:nvGraphicFramePr>
        <p:xfrm>
          <a:off x="457200" y="1600201"/>
          <a:ext cx="8229600" cy="4277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701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microsoft</a:t>
            </a:r>
            <a:r>
              <a:rPr lang="en-US" sz="1600" dirty="0">
                <a:latin typeface="Consolas" panose="020B0609020204030204" pitchFamily="49" charset="0"/>
              </a:rPr>
              <a:t>/dotnet:1.0.0-preview2-sdk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EXPOSE 8080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ENV ASPNETCORE_URLS </a:t>
            </a:r>
            <a:r>
              <a:rPr lang="en-US" sz="1600" u="sng" dirty="0">
                <a:latin typeface="Consolas" panose="020B0609020204030204" pitchFamily="49" charset="0"/>
                <a:hlinkClick r:id="rId2"/>
              </a:rPr>
              <a:t>http://0.0.0.0:8080/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RUN </a:t>
            </a:r>
            <a:r>
              <a:rPr lang="en-US" sz="1600" dirty="0" err="1">
                <a:latin typeface="Consolas" panose="020B0609020204030204" pitchFamily="49" charset="0"/>
              </a:rPr>
              <a:t>mkdir</a:t>
            </a:r>
            <a:r>
              <a:rPr lang="en-US" sz="1600" dirty="0">
                <a:latin typeface="Consolas" panose="020B0609020204030204" pitchFamily="49" charset="0"/>
              </a:rPr>
              <a:t> /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COPY 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 /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RUN cd /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 &amp;&amp; </a:t>
            </a:r>
            <a:r>
              <a:rPr lang="en-US" sz="1600" dirty="0" err="1">
                <a:latin typeface="Consolas" panose="020B0609020204030204" pitchFamily="49" charset="0"/>
              </a:rPr>
              <a:t>dotnet</a:t>
            </a:r>
            <a:r>
              <a:rPr lang="en-US" sz="1600" dirty="0">
                <a:latin typeface="Consolas" panose="020B0609020204030204" pitchFamily="49" charset="0"/>
              </a:rPr>
              <a:t> restore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ENTRYPOINT cd /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/Services/</a:t>
            </a:r>
            <a:r>
              <a:rPr lang="en-US" sz="1600" dirty="0" err="1">
                <a:latin typeface="Consolas" panose="020B0609020204030204" pitchFamily="49" charset="0"/>
              </a:rPr>
              <a:t>MyVote.Services.AppServer.Core</a:t>
            </a:r>
            <a:r>
              <a:rPr lang="en-US" sz="1600" dirty="0">
                <a:latin typeface="Consolas" panose="020B0609020204030204" pitchFamily="49" charset="0"/>
              </a:rPr>
              <a:t> &amp;&amp; </a:t>
            </a:r>
            <a:r>
              <a:rPr lang="en-US" sz="1600" dirty="0" err="1">
                <a:latin typeface="Consolas" panose="020B0609020204030204" pitchFamily="49" charset="0"/>
              </a:rPr>
              <a:t>dotnet</a:t>
            </a:r>
            <a:r>
              <a:rPr lang="en-US" sz="1600" dirty="0">
                <a:latin typeface="Consolas" panose="020B0609020204030204" pitchFamily="49" charset="0"/>
              </a:rPr>
              <a:t> run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7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f/fd/Meeting_On_The_Wall%2C_Essaouira_%285258780850%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-7147"/>
            <a:ext cx="10084957" cy="68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28373" y="710140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https://commons.wikimedia.org/wiki/File:Meeting_On_The_Wall,_Essaouira_(5258780850).jpg</a:t>
            </a:r>
          </a:p>
        </p:txBody>
      </p:sp>
    </p:spTree>
    <p:extLst>
      <p:ext uri="{BB962C8B-B14F-4D97-AF65-F5344CB8AC3E}">
        <p14:creationId xmlns:p14="http://schemas.microsoft.com/office/powerpoint/2010/main" val="27623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11" y="1695450"/>
            <a:ext cx="8357778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7944" y="7029400"/>
            <a:ext cx="5464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https://en.wikipedia.org/wiki/Cooperative_hunting</a:t>
            </a:r>
          </a:p>
        </p:txBody>
      </p:sp>
      <p:pic>
        <p:nvPicPr>
          <p:cNvPr id="8198" name="Picture 6" descr="https://upload.wikimedia.org/wikipedia/commons/1/14/Lions_hunting_Afri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786" y="0"/>
            <a:ext cx="102837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7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</a:t>
            </a:r>
            <a:r>
              <a:rPr lang="en-US" b="1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5505"/>
            <a:ext cx="8229600" cy="370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75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55776" y="6886800"/>
            <a:ext cx="12655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https://pixabay.com/en/wicker-palm-surface-wallpaper-164100/</a:t>
            </a:r>
          </a:p>
        </p:txBody>
      </p:sp>
      <p:pic>
        <p:nvPicPr>
          <p:cNvPr id="9220" name="Picture 4" descr="Wicker, Palm, Surface, Wallpaper, Rough, Interwov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7696" y="1"/>
            <a:ext cx="103516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51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your evaluations!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6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36096" y="693083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By Source (WP:NFCC#4), Fair use, https://en.wikipedia.org/w/index.php?curid=49976778</a:t>
            </a:r>
          </a:p>
        </p:txBody>
      </p:sp>
      <p:pic>
        <p:nvPicPr>
          <p:cNvPr id="10242" name="Picture 2" descr="The life of pablo alterna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92696"/>
            <a:ext cx="547260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756592" y="801983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https://www.reddit.com/r/hiphopheads/comments/4cnbx0/the_life_of_pablo_has_been_updated_again/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94776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https://www.reddit.com/r/hiphopheads/comments/4a8y1w/the_life_of_pablo_is_being_updated_on_tidal_right/</a:t>
            </a:r>
          </a:p>
        </p:txBody>
      </p:sp>
      <p:sp>
        <p:nvSpPr>
          <p:cNvPr id="8" name="Rectangle 7"/>
          <p:cNvSpPr/>
          <p:nvPr/>
        </p:nvSpPr>
        <p:spPr>
          <a:xfrm>
            <a:off x="7884368" y="877361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https://www.inverse.com/article/12993-kanye-west-s-best-the-life-of-pablo-changes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4956" y="102697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http://www.ew.com/article/2016/04/01/kanye-west-life-pablo-changes</a:t>
            </a:r>
          </a:p>
        </p:txBody>
      </p:sp>
      <p:sp>
        <p:nvSpPr>
          <p:cNvPr id="12" name="Rounded Rectangle 11"/>
          <p:cNvSpPr/>
          <p:nvPr/>
        </p:nvSpPr>
        <p:spPr>
          <a:xfrm rot="20803463">
            <a:off x="4461458" y="5019574"/>
            <a:ext cx="1071733" cy="350418"/>
          </a:xfrm>
          <a:prstGeom prst="roundRect">
            <a:avLst>
              <a:gd name="adj" fmla="val 28397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CONTAINS </a:t>
            </a:r>
            <a:r>
              <a:rPr lang="en-US" sz="800" dirty="0" smtClean="0">
                <a:solidFill>
                  <a:srgbClr val="F58B57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18 19 20</a:t>
            </a:r>
            <a:r>
              <a:rPr lang="en-US" sz="800" dirty="0" smtClean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 NEW SONGS</a:t>
            </a:r>
            <a:endParaRPr lang="en-US" sz="800" dirty="0">
              <a:solidFill>
                <a:schemeClr val="bg1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0241" name="Freeform 10240"/>
          <p:cNvSpPr/>
          <p:nvPr/>
        </p:nvSpPr>
        <p:spPr>
          <a:xfrm>
            <a:off x="5160764" y="5045496"/>
            <a:ext cx="71437" cy="73025"/>
          </a:xfrm>
          <a:custGeom>
            <a:avLst/>
            <a:gdLst>
              <a:gd name="connsiteX0" fmla="*/ 0 w 84137"/>
              <a:gd name="connsiteY0" fmla="*/ 47625 h 47625"/>
              <a:gd name="connsiteX1" fmla="*/ 84137 w 84137"/>
              <a:gd name="connsiteY1" fmla="*/ 0 h 47625"/>
              <a:gd name="connsiteX0" fmla="*/ 0 w 100012"/>
              <a:gd name="connsiteY0" fmla="*/ 101600 h 101600"/>
              <a:gd name="connsiteX1" fmla="*/ 100012 w 100012"/>
              <a:gd name="connsiteY1" fmla="*/ 0 h 101600"/>
              <a:gd name="connsiteX0" fmla="*/ 0 w 84137"/>
              <a:gd name="connsiteY0" fmla="*/ 87312 h 87312"/>
              <a:gd name="connsiteX1" fmla="*/ 84137 w 84137"/>
              <a:gd name="connsiteY1" fmla="*/ 0 h 87312"/>
              <a:gd name="connsiteX0" fmla="*/ 0 w 71437"/>
              <a:gd name="connsiteY0" fmla="*/ 73025 h 73025"/>
              <a:gd name="connsiteX1" fmla="*/ 71437 w 71437"/>
              <a:gd name="connsiteY1" fmla="*/ 0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437" h="73025">
                <a:moveTo>
                  <a:pt x="0" y="73025"/>
                </a:moveTo>
                <a:cubicBezTo>
                  <a:pt x="33999" y="53975"/>
                  <a:pt x="55033" y="16139"/>
                  <a:pt x="71437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292080" y="5013176"/>
            <a:ext cx="71437" cy="73025"/>
          </a:xfrm>
          <a:custGeom>
            <a:avLst/>
            <a:gdLst>
              <a:gd name="connsiteX0" fmla="*/ 0 w 84137"/>
              <a:gd name="connsiteY0" fmla="*/ 47625 h 47625"/>
              <a:gd name="connsiteX1" fmla="*/ 84137 w 84137"/>
              <a:gd name="connsiteY1" fmla="*/ 0 h 47625"/>
              <a:gd name="connsiteX0" fmla="*/ 0 w 100012"/>
              <a:gd name="connsiteY0" fmla="*/ 101600 h 101600"/>
              <a:gd name="connsiteX1" fmla="*/ 100012 w 100012"/>
              <a:gd name="connsiteY1" fmla="*/ 0 h 101600"/>
              <a:gd name="connsiteX0" fmla="*/ 0 w 84137"/>
              <a:gd name="connsiteY0" fmla="*/ 87312 h 87312"/>
              <a:gd name="connsiteX1" fmla="*/ 84137 w 84137"/>
              <a:gd name="connsiteY1" fmla="*/ 0 h 87312"/>
              <a:gd name="connsiteX0" fmla="*/ 0 w 71437"/>
              <a:gd name="connsiteY0" fmla="*/ 73025 h 73025"/>
              <a:gd name="connsiteX1" fmla="*/ 71437 w 71437"/>
              <a:gd name="connsiteY1" fmla="*/ 0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437" h="73025">
                <a:moveTo>
                  <a:pt x="0" y="73025"/>
                </a:moveTo>
                <a:cubicBezTo>
                  <a:pt x="33999" y="53975"/>
                  <a:pt x="55033" y="16139"/>
                  <a:pt x="71437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20688"/>
            <a:ext cx="6192686" cy="54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3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josey wa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7384"/>
            <a:ext cx="9324528" cy="709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16016" y="7090500"/>
            <a:ext cx="5868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https://en.wikipedia.org/wiki/Clint_Eastwood</a:t>
            </a:r>
          </a:p>
        </p:txBody>
      </p:sp>
    </p:spTree>
    <p:extLst>
      <p:ext uri="{BB962C8B-B14F-4D97-AF65-F5344CB8AC3E}">
        <p14:creationId xmlns:p14="http://schemas.microsoft.com/office/powerpoint/2010/main" val="185155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76" y="260648"/>
            <a:ext cx="7460248" cy="56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410723"/>
              </p:ext>
            </p:extLst>
          </p:nvPr>
        </p:nvGraphicFramePr>
        <p:xfrm>
          <a:off x="457200" y="548680"/>
          <a:ext cx="8229600" cy="5577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61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8093" y="7389440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https://en.wikipedia.org/wiki/Logistics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546"/>
            <a:ext cx="9155866" cy="713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671" y="0"/>
            <a:ext cx="10348247" cy="68718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8024" y="6884639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https://www.flickr.com/photos/vanf/6124579928</a:t>
            </a:r>
          </a:p>
        </p:txBody>
      </p:sp>
    </p:spTree>
    <p:extLst>
      <p:ext uri="{BB962C8B-B14F-4D97-AF65-F5344CB8AC3E}">
        <p14:creationId xmlns:p14="http://schemas.microsoft.com/office/powerpoint/2010/main" val="373063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</a:t>
            </a:r>
            <a:r>
              <a:rPr lang="en-US" dirty="0" smtClean="0"/>
              <a:t>Maturity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536356"/>
              </p:ext>
            </p:extLst>
          </p:nvPr>
        </p:nvGraphicFramePr>
        <p:xfrm>
          <a:off x="457200" y="1600201"/>
          <a:ext cx="8229600" cy="4277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0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22063</TotalTime>
  <Words>171</Words>
  <Application>Microsoft Office PowerPoint</Application>
  <PresentationFormat>On-screen Show (4:3)</PresentationFormat>
  <Paragraphs>68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ＭＳ Ｐゴシック</vt:lpstr>
      <vt:lpstr>Arial</vt:lpstr>
      <vt:lpstr>Arial Bold</vt:lpstr>
      <vt:lpstr>Calibri</vt:lpstr>
      <vt:lpstr>Consolas</vt:lpstr>
      <vt:lpstr>Times New Roman</vt:lpstr>
      <vt:lpstr>Visual Studio Live! New York 2015</vt:lpstr>
      <vt:lpstr>Live! 360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Maturity</vt:lpstr>
      <vt:lpstr>PowerPoint Presentation</vt:lpstr>
      <vt:lpstr>PowerPoint Presentation</vt:lpstr>
      <vt:lpstr>.NET to Docker</vt:lpstr>
      <vt:lpstr>Dockerfile</vt:lpstr>
      <vt:lpstr>PowerPoint Presentation</vt:lpstr>
      <vt:lpstr>Infrastructure as Code</vt:lpstr>
      <vt:lpstr>PowerPoint Presentation</vt:lpstr>
      <vt:lpstr>.NET Framework</vt:lpstr>
      <vt:lpstr>PowerPoint Presentation</vt:lpstr>
      <vt:lpstr>THANK YOU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Dan Nordquist</cp:lastModifiedBy>
  <cp:revision>169</cp:revision>
  <dcterms:created xsi:type="dcterms:W3CDTF">2012-12-07T00:48:42Z</dcterms:created>
  <dcterms:modified xsi:type="dcterms:W3CDTF">2016-10-28T21:17:12Z</dcterms:modified>
</cp:coreProperties>
</file>